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69" r:id="rId4"/>
    <p:sldId id="271" r:id="rId5"/>
    <p:sldId id="272" r:id="rId6"/>
    <p:sldId id="274" r:id="rId7"/>
    <p:sldId id="270" r:id="rId8"/>
    <p:sldId id="273" r:id="rId9"/>
    <p:sldId id="259" r:id="rId10"/>
    <p:sldId id="260" r:id="rId11"/>
    <p:sldId id="275" r:id="rId12"/>
    <p:sldId id="261" r:id="rId13"/>
    <p:sldId id="258" r:id="rId14"/>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29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s://www.facebook.com/contraloriachile" TargetMode="External"/><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www.youtube.com/user/CONTRALORIACHILE" TargetMode="External"/><Relationship Id="rId4" Type="http://schemas.openxmlformats.org/officeDocument/2006/relationships/hyperlink" Target="http://twitter.com/Contraloriacl" TargetMode="Externa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s://www.facebook.com/contraloriachile" TargetMode="External"/><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www.youtube.com/user/CONTRALORIACHILE" TargetMode="External"/><Relationship Id="rId4" Type="http://schemas.openxmlformats.org/officeDocument/2006/relationships/hyperlink" Target="http://twitter.com/Contraloriacl" TargetMode="Externa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s://www.facebook.com/contraloriachile" TargetMode="External"/><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www.youtube.com/user/CONTRALORIACHILE" TargetMode="External"/><Relationship Id="rId4" Type="http://schemas.openxmlformats.org/officeDocument/2006/relationships/hyperlink" Target="http://twitter.com/Contraloriacl" TargetMode="Externa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hyperlink" Target="https://www.facebook.com/contraloriachile" TargetMode="External"/><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www.youtube.com/user/CONTRALORIACHILE" TargetMode="External"/><Relationship Id="rId4" Type="http://schemas.openxmlformats.org/officeDocument/2006/relationships/hyperlink" Target="http://twitter.com/Contraloriacl" TargetMode="Externa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B6759B-6EB1-E036-208C-4E6B633216E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A8E3A6F0-EDA6-76F4-A40E-5A7123FECB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D18E5E53-7C0E-D831-2CD6-2C3D8AD5B900}"/>
              </a:ext>
            </a:extLst>
          </p:cNvPr>
          <p:cNvSpPr>
            <a:spLocks noGrp="1"/>
          </p:cNvSpPr>
          <p:nvPr>
            <p:ph type="dt" sz="half" idx="10"/>
          </p:nvPr>
        </p:nvSpPr>
        <p:spPr/>
        <p:txBody>
          <a:bodyPr/>
          <a:lstStyle/>
          <a:p>
            <a:fld id="{C33CAF63-F5D4-4CB4-AA16-905F534CAE38}" type="datetimeFigureOut">
              <a:rPr lang="es-CL" smtClean="0"/>
              <a:t>14-08-2024</a:t>
            </a:fld>
            <a:endParaRPr lang="es-CL"/>
          </a:p>
        </p:txBody>
      </p:sp>
      <p:sp>
        <p:nvSpPr>
          <p:cNvPr id="5" name="Marcador de pie de página 4">
            <a:extLst>
              <a:ext uri="{FF2B5EF4-FFF2-40B4-BE49-F238E27FC236}">
                <a16:creationId xmlns:a16="http://schemas.microsoft.com/office/drawing/2014/main" id="{8539B8CD-01DB-11CD-5318-1757C2A11CF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11157B9-166C-6557-5123-FB78AEEC0E2F}"/>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1033051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3337E3-6931-1500-7D8E-279936995816}"/>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F0139E5A-010F-EDEE-0F97-80A72F9C475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5B2B4C4C-47A8-4679-4E8A-07C0E9C7FD45}"/>
              </a:ext>
            </a:extLst>
          </p:cNvPr>
          <p:cNvSpPr>
            <a:spLocks noGrp="1"/>
          </p:cNvSpPr>
          <p:nvPr>
            <p:ph type="dt" sz="half" idx="10"/>
          </p:nvPr>
        </p:nvSpPr>
        <p:spPr/>
        <p:txBody>
          <a:bodyPr/>
          <a:lstStyle/>
          <a:p>
            <a:fld id="{C33CAF63-F5D4-4CB4-AA16-905F534CAE38}" type="datetimeFigureOut">
              <a:rPr lang="es-CL" smtClean="0"/>
              <a:t>14-08-2024</a:t>
            </a:fld>
            <a:endParaRPr lang="es-CL"/>
          </a:p>
        </p:txBody>
      </p:sp>
      <p:sp>
        <p:nvSpPr>
          <p:cNvPr id="5" name="Marcador de pie de página 4">
            <a:extLst>
              <a:ext uri="{FF2B5EF4-FFF2-40B4-BE49-F238E27FC236}">
                <a16:creationId xmlns:a16="http://schemas.microsoft.com/office/drawing/2014/main" id="{94B1B9DC-DE9D-3C3C-3C15-C56894FD5BE5}"/>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1C77697E-80C4-8B4F-2C0D-6E70AEF7201B}"/>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2558033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34073C-3E96-F5E3-8F47-54A3C02D459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03E2AD17-C888-DF6B-09BD-F2ED7F44B4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5B2ED45-EC16-1A96-C040-F76ABD2C8BE5}"/>
              </a:ext>
            </a:extLst>
          </p:cNvPr>
          <p:cNvSpPr>
            <a:spLocks noGrp="1"/>
          </p:cNvSpPr>
          <p:nvPr>
            <p:ph type="dt" sz="half" idx="10"/>
          </p:nvPr>
        </p:nvSpPr>
        <p:spPr/>
        <p:txBody>
          <a:bodyPr/>
          <a:lstStyle/>
          <a:p>
            <a:fld id="{C33CAF63-F5D4-4CB4-AA16-905F534CAE38}" type="datetimeFigureOut">
              <a:rPr lang="es-CL" smtClean="0"/>
              <a:t>14-08-2024</a:t>
            </a:fld>
            <a:endParaRPr lang="es-CL"/>
          </a:p>
        </p:txBody>
      </p:sp>
      <p:sp>
        <p:nvSpPr>
          <p:cNvPr id="5" name="Marcador de pie de página 4">
            <a:extLst>
              <a:ext uri="{FF2B5EF4-FFF2-40B4-BE49-F238E27FC236}">
                <a16:creationId xmlns:a16="http://schemas.microsoft.com/office/drawing/2014/main" id="{C5E2CA34-7D6B-50FC-B2F7-17CC7178317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E21BB569-E8AE-86C4-D2C5-2109F6D40516}"/>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1295085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6DDFAE-0856-329A-4987-FC463C12B03B}"/>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134DFD41-3001-FA1E-0482-FA5516AF16B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CF652116-CF88-101B-A423-6BD8A3114DE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DA146FC7-0397-924B-F4D0-A45A748A32C9}"/>
              </a:ext>
            </a:extLst>
          </p:cNvPr>
          <p:cNvSpPr>
            <a:spLocks noGrp="1"/>
          </p:cNvSpPr>
          <p:nvPr>
            <p:ph type="dt" sz="half" idx="10"/>
          </p:nvPr>
        </p:nvSpPr>
        <p:spPr/>
        <p:txBody>
          <a:bodyPr/>
          <a:lstStyle/>
          <a:p>
            <a:fld id="{C33CAF63-F5D4-4CB4-AA16-905F534CAE38}" type="datetimeFigureOut">
              <a:rPr lang="es-CL" smtClean="0"/>
              <a:t>14-08-2024</a:t>
            </a:fld>
            <a:endParaRPr lang="es-CL"/>
          </a:p>
        </p:txBody>
      </p:sp>
      <p:sp>
        <p:nvSpPr>
          <p:cNvPr id="6" name="Marcador de pie de página 5">
            <a:extLst>
              <a:ext uri="{FF2B5EF4-FFF2-40B4-BE49-F238E27FC236}">
                <a16:creationId xmlns:a16="http://schemas.microsoft.com/office/drawing/2014/main" id="{86519329-14CB-008A-E319-298346BF5C7B}"/>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FBC2A5DD-FE3D-28D5-4004-8B4D6DD8D0BE}"/>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3448300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8AB562-2F77-1542-3DD3-9A0EEFDC108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03C24F59-510B-61EE-11FE-528D0ADC5B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5C7FF59-DACF-4BC7-476F-E734E9420E0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961A3C68-D313-206C-10FF-73AB4412D7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CA188D8-BF90-8F19-DF1B-C7BF2C08624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78908C36-600B-4368-A26E-02D467B0F491}"/>
              </a:ext>
            </a:extLst>
          </p:cNvPr>
          <p:cNvSpPr>
            <a:spLocks noGrp="1"/>
          </p:cNvSpPr>
          <p:nvPr>
            <p:ph type="dt" sz="half" idx="10"/>
          </p:nvPr>
        </p:nvSpPr>
        <p:spPr/>
        <p:txBody>
          <a:bodyPr/>
          <a:lstStyle/>
          <a:p>
            <a:fld id="{C33CAF63-F5D4-4CB4-AA16-905F534CAE38}" type="datetimeFigureOut">
              <a:rPr lang="es-CL" smtClean="0"/>
              <a:t>14-08-2024</a:t>
            </a:fld>
            <a:endParaRPr lang="es-CL"/>
          </a:p>
        </p:txBody>
      </p:sp>
      <p:sp>
        <p:nvSpPr>
          <p:cNvPr id="8" name="Marcador de pie de página 7">
            <a:extLst>
              <a:ext uri="{FF2B5EF4-FFF2-40B4-BE49-F238E27FC236}">
                <a16:creationId xmlns:a16="http://schemas.microsoft.com/office/drawing/2014/main" id="{F99AC68F-B9EB-03FF-9F4E-9090C6116B94}"/>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E3796742-FB3E-561E-0DDE-8D355B7D5FF6}"/>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1573398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4E2737-98D4-478A-80DB-E4D578AF6FB7}"/>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D4D6CC23-8FDC-97FD-31ED-17CD6E66865C}"/>
              </a:ext>
            </a:extLst>
          </p:cNvPr>
          <p:cNvSpPr>
            <a:spLocks noGrp="1"/>
          </p:cNvSpPr>
          <p:nvPr>
            <p:ph type="dt" sz="half" idx="10"/>
          </p:nvPr>
        </p:nvSpPr>
        <p:spPr/>
        <p:txBody>
          <a:bodyPr/>
          <a:lstStyle/>
          <a:p>
            <a:fld id="{C33CAF63-F5D4-4CB4-AA16-905F534CAE38}" type="datetimeFigureOut">
              <a:rPr lang="es-CL" smtClean="0"/>
              <a:t>14-08-2024</a:t>
            </a:fld>
            <a:endParaRPr lang="es-CL"/>
          </a:p>
        </p:txBody>
      </p:sp>
      <p:sp>
        <p:nvSpPr>
          <p:cNvPr id="4" name="Marcador de pie de página 3">
            <a:extLst>
              <a:ext uri="{FF2B5EF4-FFF2-40B4-BE49-F238E27FC236}">
                <a16:creationId xmlns:a16="http://schemas.microsoft.com/office/drawing/2014/main" id="{166FDF89-C06A-DB6C-351E-DAAF42D8099E}"/>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50CB3963-1C42-A56D-9D21-E3C39FFC9121}"/>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1316350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57F02F2-DB13-ABC7-6C1B-8A5520D71B96}"/>
              </a:ext>
            </a:extLst>
          </p:cNvPr>
          <p:cNvSpPr>
            <a:spLocks noGrp="1"/>
          </p:cNvSpPr>
          <p:nvPr>
            <p:ph type="dt" sz="half" idx="10"/>
          </p:nvPr>
        </p:nvSpPr>
        <p:spPr/>
        <p:txBody>
          <a:bodyPr/>
          <a:lstStyle/>
          <a:p>
            <a:fld id="{C33CAF63-F5D4-4CB4-AA16-905F534CAE38}" type="datetimeFigureOut">
              <a:rPr lang="es-CL" smtClean="0"/>
              <a:t>14-08-2024</a:t>
            </a:fld>
            <a:endParaRPr lang="es-CL"/>
          </a:p>
        </p:txBody>
      </p:sp>
      <p:sp>
        <p:nvSpPr>
          <p:cNvPr id="3" name="Marcador de pie de página 2">
            <a:extLst>
              <a:ext uri="{FF2B5EF4-FFF2-40B4-BE49-F238E27FC236}">
                <a16:creationId xmlns:a16="http://schemas.microsoft.com/office/drawing/2014/main" id="{BB9F1683-5C3F-35A6-6309-C44C1166A919}"/>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9B2C7401-E520-0D62-8762-0DC7F626B095}"/>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1766313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13F14B-017C-47B5-BC24-D71C93F2DED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37A6E36D-E6FF-63AF-21E5-30906BDA45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179CD485-CB28-A545-7D84-3178E3635B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6306724-CD02-7C77-0DA7-CBC0AC511DE0}"/>
              </a:ext>
            </a:extLst>
          </p:cNvPr>
          <p:cNvSpPr>
            <a:spLocks noGrp="1"/>
          </p:cNvSpPr>
          <p:nvPr>
            <p:ph type="dt" sz="half" idx="10"/>
          </p:nvPr>
        </p:nvSpPr>
        <p:spPr/>
        <p:txBody>
          <a:bodyPr/>
          <a:lstStyle/>
          <a:p>
            <a:fld id="{C33CAF63-F5D4-4CB4-AA16-905F534CAE38}" type="datetimeFigureOut">
              <a:rPr lang="es-CL" smtClean="0"/>
              <a:t>14-08-2024</a:t>
            </a:fld>
            <a:endParaRPr lang="es-CL"/>
          </a:p>
        </p:txBody>
      </p:sp>
      <p:sp>
        <p:nvSpPr>
          <p:cNvPr id="6" name="Marcador de pie de página 5">
            <a:extLst>
              <a:ext uri="{FF2B5EF4-FFF2-40B4-BE49-F238E27FC236}">
                <a16:creationId xmlns:a16="http://schemas.microsoft.com/office/drawing/2014/main" id="{DEE6B376-647D-C0BE-8458-60C263AB9457}"/>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4CFE77AB-8B48-E4E6-D664-44F5776947CC}"/>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1896630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A2C1C8-80FB-F1DF-EE9A-54B9834934E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B33BC118-CF53-7C34-2F8F-AB87B6DB4A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FBB53C65-BA5D-3193-2B3F-4A0B4D9E89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B3842B6-6067-D95D-5DFF-942FBD077A5F}"/>
              </a:ext>
            </a:extLst>
          </p:cNvPr>
          <p:cNvSpPr>
            <a:spLocks noGrp="1"/>
          </p:cNvSpPr>
          <p:nvPr>
            <p:ph type="dt" sz="half" idx="10"/>
          </p:nvPr>
        </p:nvSpPr>
        <p:spPr/>
        <p:txBody>
          <a:bodyPr/>
          <a:lstStyle/>
          <a:p>
            <a:fld id="{C33CAF63-F5D4-4CB4-AA16-905F534CAE38}" type="datetimeFigureOut">
              <a:rPr lang="es-CL" smtClean="0"/>
              <a:t>14-08-2024</a:t>
            </a:fld>
            <a:endParaRPr lang="es-CL"/>
          </a:p>
        </p:txBody>
      </p:sp>
      <p:sp>
        <p:nvSpPr>
          <p:cNvPr id="6" name="Marcador de pie de página 5">
            <a:extLst>
              <a:ext uri="{FF2B5EF4-FFF2-40B4-BE49-F238E27FC236}">
                <a16:creationId xmlns:a16="http://schemas.microsoft.com/office/drawing/2014/main" id="{84A05086-486E-1B7B-CFA1-91AFAC143FB3}"/>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22FBBC06-8FCB-338E-3B39-B6389A0BD1EF}"/>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9781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9AB06F-E676-51F1-8A8E-32E2B56DA834}"/>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0F04A151-8847-FD53-7CCF-D8D2999A76F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6DC97483-FBCC-0107-6B50-43B34586D603}"/>
              </a:ext>
            </a:extLst>
          </p:cNvPr>
          <p:cNvSpPr>
            <a:spLocks noGrp="1"/>
          </p:cNvSpPr>
          <p:nvPr>
            <p:ph type="dt" sz="half" idx="10"/>
          </p:nvPr>
        </p:nvSpPr>
        <p:spPr/>
        <p:txBody>
          <a:bodyPr/>
          <a:lstStyle/>
          <a:p>
            <a:fld id="{C33CAF63-F5D4-4CB4-AA16-905F534CAE38}" type="datetimeFigureOut">
              <a:rPr lang="es-CL" smtClean="0"/>
              <a:t>14-08-2024</a:t>
            </a:fld>
            <a:endParaRPr lang="es-CL"/>
          </a:p>
        </p:txBody>
      </p:sp>
      <p:sp>
        <p:nvSpPr>
          <p:cNvPr id="5" name="Marcador de pie de página 4">
            <a:extLst>
              <a:ext uri="{FF2B5EF4-FFF2-40B4-BE49-F238E27FC236}">
                <a16:creationId xmlns:a16="http://schemas.microsoft.com/office/drawing/2014/main" id="{CD3F2E50-0532-C147-07C9-CCF9BEF21A56}"/>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8B8F5EB-DC08-3532-F1F8-EC8A9B000511}"/>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3156912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C49752D-A06A-C73B-9776-6B6F9CB0039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8A11DBB0-6C9B-E68C-7564-071E8BA5123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4B3F1B1B-FBA9-447A-8657-EB5732D69D49}"/>
              </a:ext>
            </a:extLst>
          </p:cNvPr>
          <p:cNvSpPr>
            <a:spLocks noGrp="1"/>
          </p:cNvSpPr>
          <p:nvPr>
            <p:ph type="dt" sz="half" idx="10"/>
          </p:nvPr>
        </p:nvSpPr>
        <p:spPr/>
        <p:txBody>
          <a:bodyPr/>
          <a:lstStyle/>
          <a:p>
            <a:fld id="{C33CAF63-F5D4-4CB4-AA16-905F534CAE38}" type="datetimeFigureOut">
              <a:rPr lang="es-CL" smtClean="0"/>
              <a:t>14-08-2024</a:t>
            </a:fld>
            <a:endParaRPr lang="es-CL"/>
          </a:p>
        </p:txBody>
      </p:sp>
      <p:sp>
        <p:nvSpPr>
          <p:cNvPr id="5" name="Marcador de pie de página 4">
            <a:extLst>
              <a:ext uri="{FF2B5EF4-FFF2-40B4-BE49-F238E27FC236}">
                <a16:creationId xmlns:a16="http://schemas.microsoft.com/office/drawing/2014/main" id="{79206F6F-CC63-0975-1FEC-7A6B135E2C3A}"/>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34A92CBC-098C-5AF9-FA0D-E7F86695D0B7}"/>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8293749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AFAF17-316F-45F1-86AC-E742169DB772}"/>
              </a:ext>
            </a:extLst>
          </p:cNvPr>
          <p:cNvSpPr>
            <a:spLocks noGrp="1"/>
          </p:cNvSpPr>
          <p:nvPr>
            <p:ph type="ctrTitle"/>
          </p:nvPr>
        </p:nvSpPr>
        <p:spPr>
          <a:xfrm>
            <a:off x="1524000" y="1122363"/>
            <a:ext cx="9144000" cy="2387600"/>
          </a:xfrm>
        </p:spPr>
        <p:txBody>
          <a:bodyPr anchor="b"/>
          <a:lstStyle>
            <a:lvl1pPr algn="ctr">
              <a:defRPr sz="5547"/>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195B79E2-02FA-46BA-BC57-A6B7885BBFF2}"/>
              </a:ext>
            </a:extLst>
          </p:cNvPr>
          <p:cNvSpPr>
            <a:spLocks noGrp="1"/>
          </p:cNvSpPr>
          <p:nvPr>
            <p:ph type="subTitle" idx="1"/>
          </p:nvPr>
        </p:nvSpPr>
        <p:spPr>
          <a:xfrm>
            <a:off x="1524000" y="3602038"/>
            <a:ext cx="9144000" cy="1655762"/>
          </a:xfrm>
        </p:spPr>
        <p:txBody>
          <a:bodyPr/>
          <a:lstStyle>
            <a:lvl1pPr marL="0" indent="0" algn="ctr">
              <a:buNone/>
              <a:defRPr sz="2219"/>
            </a:lvl1pPr>
            <a:lvl2pPr marL="422687" indent="0" algn="ctr">
              <a:buNone/>
              <a:defRPr sz="1849"/>
            </a:lvl2pPr>
            <a:lvl3pPr marL="845374" indent="0" algn="ctr">
              <a:buNone/>
              <a:defRPr sz="1664"/>
            </a:lvl3pPr>
            <a:lvl4pPr marL="1268061" indent="0" algn="ctr">
              <a:buNone/>
              <a:defRPr sz="1479"/>
            </a:lvl4pPr>
            <a:lvl5pPr marL="1690748" indent="0" algn="ctr">
              <a:buNone/>
              <a:defRPr sz="1479"/>
            </a:lvl5pPr>
            <a:lvl6pPr marL="2113435" indent="0" algn="ctr">
              <a:buNone/>
              <a:defRPr sz="1479"/>
            </a:lvl6pPr>
            <a:lvl7pPr marL="2536122" indent="0" algn="ctr">
              <a:buNone/>
              <a:defRPr sz="1479"/>
            </a:lvl7pPr>
            <a:lvl8pPr marL="2958809" indent="0" algn="ctr">
              <a:buNone/>
              <a:defRPr sz="1479"/>
            </a:lvl8pPr>
            <a:lvl9pPr marL="3381496" indent="0" algn="ctr">
              <a:buNone/>
              <a:defRPr sz="1479"/>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2134F812-BE9E-4775-8094-4A27D85B57C0}"/>
              </a:ext>
            </a:extLst>
          </p:cNvPr>
          <p:cNvSpPr>
            <a:spLocks noGrp="1"/>
          </p:cNvSpPr>
          <p:nvPr>
            <p:ph type="dt" sz="half" idx="10"/>
          </p:nvPr>
        </p:nvSpPr>
        <p:spPr/>
        <p:txBody>
          <a:bodyPr/>
          <a:lstStyle/>
          <a:p>
            <a:fld id="{A64A2CD8-BC8F-49A0-85B8-759044E5C98F}" type="datetimeFigureOut">
              <a:rPr lang="es-CL" smtClean="0"/>
              <a:t>14-08-2024</a:t>
            </a:fld>
            <a:endParaRPr lang="es-CL"/>
          </a:p>
        </p:txBody>
      </p:sp>
      <p:sp>
        <p:nvSpPr>
          <p:cNvPr id="5" name="Marcador de pie de página 4">
            <a:extLst>
              <a:ext uri="{FF2B5EF4-FFF2-40B4-BE49-F238E27FC236}">
                <a16:creationId xmlns:a16="http://schemas.microsoft.com/office/drawing/2014/main" id="{E7021103-73FD-498C-9A79-476F01BD87F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C9E590E7-6647-40B6-A670-36F57B7AA9CF}"/>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2435442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99D635-A118-4F8C-AD0A-4A5731752739}"/>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577AAF36-E380-4CF8-800D-D07A590D956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B7ADA3D7-F287-408A-8EA8-D7B5A238B28E}"/>
              </a:ext>
            </a:extLst>
          </p:cNvPr>
          <p:cNvSpPr>
            <a:spLocks noGrp="1"/>
          </p:cNvSpPr>
          <p:nvPr>
            <p:ph type="dt" sz="half" idx="10"/>
          </p:nvPr>
        </p:nvSpPr>
        <p:spPr/>
        <p:txBody>
          <a:bodyPr/>
          <a:lstStyle/>
          <a:p>
            <a:fld id="{A64A2CD8-BC8F-49A0-85B8-759044E5C98F}" type="datetimeFigureOut">
              <a:rPr lang="es-CL" smtClean="0"/>
              <a:t>14-08-2024</a:t>
            </a:fld>
            <a:endParaRPr lang="es-CL"/>
          </a:p>
        </p:txBody>
      </p:sp>
      <p:sp>
        <p:nvSpPr>
          <p:cNvPr id="5" name="Marcador de pie de página 4">
            <a:extLst>
              <a:ext uri="{FF2B5EF4-FFF2-40B4-BE49-F238E27FC236}">
                <a16:creationId xmlns:a16="http://schemas.microsoft.com/office/drawing/2014/main" id="{C02E81C3-4BB3-4F50-BC59-E7FFEADB4CE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BCA2B7FD-BAA7-4D15-9AF6-06FDC8F7245B}"/>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1915741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5A3AE8-70BF-4C80-A92C-08E9111E0347}"/>
              </a:ext>
            </a:extLst>
          </p:cNvPr>
          <p:cNvSpPr>
            <a:spLocks noGrp="1"/>
          </p:cNvSpPr>
          <p:nvPr>
            <p:ph type="title"/>
          </p:nvPr>
        </p:nvSpPr>
        <p:spPr>
          <a:xfrm>
            <a:off x="831850" y="1709739"/>
            <a:ext cx="10515600" cy="2852737"/>
          </a:xfrm>
        </p:spPr>
        <p:txBody>
          <a:bodyPr anchor="b"/>
          <a:lstStyle>
            <a:lvl1pPr>
              <a:defRPr sz="5547"/>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D55CC0A4-715A-4523-B61B-3D14DCC47CB6}"/>
              </a:ext>
            </a:extLst>
          </p:cNvPr>
          <p:cNvSpPr>
            <a:spLocks noGrp="1"/>
          </p:cNvSpPr>
          <p:nvPr>
            <p:ph type="body" idx="1"/>
          </p:nvPr>
        </p:nvSpPr>
        <p:spPr>
          <a:xfrm>
            <a:off x="831850" y="4589464"/>
            <a:ext cx="10515600" cy="1500187"/>
          </a:xfrm>
        </p:spPr>
        <p:txBody>
          <a:bodyPr/>
          <a:lstStyle>
            <a:lvl1pPr marL="0" indent="0">
              <a:buNone/>
              <a:defRPr sz="2219">
                <a:solidFill>
                  <a:schemeClr val="tx1">
                    <a:tint val="75000"/>
                  </a:schemeClr>
                </a:solidFill>
              </a:defRPr>
            </a:lvl1pPr>
            <a:lvl2pPr marL="422687" indent="0">
              <a:buNone/>
              <a:defRPr sz="1849">
                <a:solidFill>
                  <a:schemeClr val="tx1">
                    <a:tint val="75000"/>
                  </a:schemeClr>
                </a:solidFill>
              </a:defRPr>
            </a:lvl2pPr>
            <a:lvl3pPr marL="845374" indent="0">
              <a:buNone/>
              <a:defRPr sz="1664">
                <a:solidFill>
                  <a:schemeClr val="tx1">
                    <a:tint val="75000"/>
                  </a:schemeClr>
                </a:solidFill>
              </a:defRPr>
            </a:lvl3pPr>
            <a:lvl4pPr marL="1268061" indent="0">
              <a:buNone/>
              <a:defRPr sz="1479">
                <a:solidFill>
                  <a:schemeClr val="tx1">
                    <a:tint val="75000"/>
                  </a:schemeClr>
                </a:solidFill>
              </a:defRPr>
            </a:lvl4pPr>
            <a:lvl5pPr marL="1690748" indent="0">
              <a:buNone/>
              <a:defRPr sz="1479">
                <a:solidFill>
                  <a:schemeClr val="tx1">
                    <a:tint val="75000"/>
                  </a:schemeClr>
                </a:solidFill>
              </a:defRPr>
            </a:lvl5pPr>
            <a:lvl6pPr marL="2113435" indent="0">
              <a:buNone/>
              <a:defRPr sz="1479">
                <a:solidFill>
                  <a:schemeClr val="tx1">
                    <a:tint val="75000"/>
                  </a:schemeClr>
                </a:solidFill>
              </a:defRPr>
            </a:lvl6pPr>
            <a:lvl7pPr marL="2536122" indent="0">
              <a:buNone/>
              <a:defRPr sz="1479">
                <a:solidFill>
                  <a:schemeClr val="tx1">
                    <a:tint val="75000"/>
                  </a:schemeClr>
                </a:solidFill>
              </a:defRPr>
            </a:lvl7pPr>
            <a:lvl8pPr marL="2958809" indent="0">
              <a:buNone/>
              <a:defRPr sz="1479">
                <a:solidFill>
                  <a:schemeClr val="tx1">
                    <a:tint val="75000"/>
                  </a:schemeClr>
                </a:solidFill>
              </a:defRPr>
            </a:lvl8pPr>
            <a:lvl9pPr marL="3381496" indent="0">
              <a:buNone/>
              <a:defRPr sz="1479">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AC66C89-2F93-4BB4-A394-0487D078B0FF}"/>
              </a:ext>
            </a:extLst>
          </p:cNvPr>
          <p:cNvSpPr>
            <a:spLocks noGrp="1"/>
          </p:cNvSpPr>
          <p:nvPr>
            <p:ph type="dt" sz="half" idx="10"/>
          </p:nvPr>
        </p:nvSpPr>
        <p:spPr/>
        <p:txBody>
          <a:bodyPr/>
          <a:lstStyle/>
          <a:p>
            <a:fld id="{A64A2CD8-BC8F-49A0-85B8-759044E5C98F}" type="datetimeFigureOut">
              <a:rPr lang="es-CL" smtClean="0"/>
              <a:t>14-08-2024</a:t>
            </a:fld>
            <a:endParaRPr lang="es-CL"/>
          </a:p>
        </p:txBody>
      </p:sp>
      <p:sp>
        <p:nvSpPr>
          <p:cNvPr id="5" name="Marcador de pie de página 4">
            <a:extLst>
              <a:ext uri="{FF2B5EF4-FFF2-40B4-BE49-F238E27FC236}">
                <a16:creationId xmlns:a16="http://schemas.microsoft.com/office/drawing/2014/main" id="{63896288-91E7-4C9D-955E-5BF75B1411E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76A36B35-F4F6-420D-923B-FDCACCA12FBF}"/>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4242307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21B974-3F51-4931-84BD-5B618B8C7074}"/>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A896DBF4-A87C-4886-9EAA-EB03F5ECFD9A}"/>
              </a:ext>
            </a:extLst>
          </p:cNvPr>
          <p:cNvSpPr>
            <a:spLocks noGrp="1"/>
          </p:cNvSpPr>
          <p:nvPr>
            <p:ph sz="half" idx="1"/>
          </p:nvPr>
        </p:nvSpPr>
        <p:spPr>
          <a:xfrm>
            <a:off x="838200" y="1825626"/>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F4A6BF30-845D-4431-84B2-2B613851FA04}"/>
              </a:ext>
            </a:extLst>
          </p:cNvPr>
          <p:cNvSpPr>
            <a:spLocks noGrp="1"/>
          </p:cNvSpPr>
          <p:nvPr>
            <p:ph sz="half" idx="2"/>
          </p:nvPr>
        </p:nvSpPr>
        <p:spPr>
          <a:xfrm>
            <a:off x="6172200" y="1825626"/>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79F5C99E-2E5D-440D-941D-0E96FB484672}"/>
              </a:ext>
            </a:extLst>
          </p:cNvPr>
          <p:cNvSpPr>
            <a:spLocks noGrp="1"/>
          </p:cNvSpPr>
          <p:nvPr>
            <p:ph type="dt" sz="half" idx="10"/>
          </p:nvPr>
        </p:nvSpPr>
        <p:spPr/>
        <p:txBody>
          <a:bodyPr/>
          <a:lstStyle/>
          <a:p>
            <a:fld id="{A64A2CD8-BC8F-49A0-85B8-759044E5C98F}" type="datetimeFigureOut">
              <a:rPr lang="es-CL" smtClean="0"/>
              <a:t>14-08-2024</a:t>
            </a:fld>
            <a:endParaRPr lang="es-CL"/>
          </a:p>
        </p:txBody>
      </p:sp>
      <p:sp>
        <p:nvSpPr>
          <p:cNvPr id="6" name="Marcador de pie de página 5">
            <a:extLst>
              <a:ext uri="{FF2B5EF4-FFF2-40B4-BE49-F238E27FC236}">
                <a16:creationId xmlns:a16="http://schemas.microsoft.com/office/drawing/2014/main" id="{A3924BDD-8990-4219-ABAA-0DC300461DC7}"/>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18627CFB-933E-4B27-B591-870F3CE0DF0D}"/>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31261217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24E011-BA61-4F50-AC30-B2E017327FEF}"/>
              </a:ext>
            </a:extLst>
          </p:cNvPr>
          <p:cNvSpPr>
            <a:spLocks noGrp="1"/>
          </p:cNvSpPr>
          <p:nvPr>
            <p:ph type="title"/>
          </p:nvPr>
        </p:nvSpPr>
        <p:spPr>
          <a:xfrm>
            <a:off x="839789"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FC1C5476-5652-41E6-81C2-D9D45320181C}"/>
              </a:ext>
            </a:extLst>
          </p:cNvPr>
          <p:cNvSpPr>
            <a:spLocks noGrp="1"/>
          </p:cNvSpPr>
          <p:nvPr>
            <p:ph type="body" idx="1"/>
          </p:nvPr>
        </p:nvSpPr>
        <p:spPr>
          <a:xfrm>
            <a:off x="839788" y="1681163"/>
            <a:ext cx="5157787" cy="823912"/>
          </a:xfrm>
        </p:spPr>
        <p:txBody>
          <a:bodyPr anchor="b"/>
          <a:lstStyle>
            <a:lvl1pPr marL="0" indent="0">
              <a:buNone/>
              <a:defRPr sz="2219" b="1"/>
            </a:lvl1pPr>
            <a:lvl2pPr marL="422687" indent="0">
              <a:buNone/>
              <a:defRPr sz="1849" b="1"/>
            </a:lvl2pPr>
            <a:lvl3pPr marL="845374" indent="0">
              <a:buNone/>
              <a:defRPr sz="1664" b="1"/>
            </a:lvl3pPr>
            <a:lvl4pPr marL="1268061" indent="0">
              <a:buNone/>
              <a:defRPr sz="1479" b="1"/>
            </a:lvl4pPr>
            <a:lvl5pPr marL="1690748" indent="0">
              <a:buNone/>
              <a:defRPr sz="1479" b="1"/>
            </a:lvl5pPr>
            <a:lvl6pPr marL="2113435" indent="0">
              <a:buNone/>
              <a:defRPr sz="1479" b="1"/>
            </a:lvl6pPr>
            <a:lvl7pPr marL="2536122" indent="0">
              <a:buNone/>
              <a:defRPr sz="1479" b="1"/>
            </a:lvl7pPr>
            <a:lvl8pPr marL="2958809" indent="0">
              <a:buNone/>
              <a:defRPr sz="1479" b="1"/>
            </a:lvl8pPr>
            <a:lvl9pPr marL="3381496" indent="0">
              <a:buNone/>
              <a:defRPr sz="1479"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217598D-3EDB-4040-8902-59B10C6BE5B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9573BE30-6C8C-42E5-AD36-6760C2BFB09A}"/>
              </a:ext>
            </a:extLst>
          </p:cNvPr>
          <p:cNvSpPr>
            <a:spLocks noGrp="1"/>
          </p:cNvSpPr>
          <p:nvPr>
            <p:ph type="body" sz="quarter" idx="3"/>
          </p:nvPr>
        </p:nvSpPr>
        <p:spPr>
          <a:xfrm>
            <a:off x="6172201" y="1681163"/>
            <a:ext cx="5183188" cy="823912"/>
          </a:xfrm>
        </p:spPr>
        <p:txBody>
          <a:bodyPr anchor="b"/>
          <a:lstStyle>
            <a:lvl1pPr marL="0" indent="0">
              <a:buNone/>
              <a:defRPr sz="2219" b="1"/>
            </a:lvl1pPr>
            <a:lvl2pPr marL="422687" indent="0">
              <a:buNone/>
              <a:defRPr sz="1849" b="1"/>
            </a:lvl2pPr>
            <a:lvl3pPr marL="845374" indent="0">
              <a:buNone/>
              <a:defRPr sz="1664" b="1"/>
            </a:lvl3pPr>
            <a:lvl4pPr marL="1268061" indent="0">
              <a:buNone/>
              <a:defRPr sz="1479" b="1"/>
            </a:lvl4pPr>
            <a:lvl5pPr marL="1690748" indent="0">
              <a:buNone/>
              <a:defRPr sz="1479" b="1"/>
            </a:lvl5pPr>
            <a:lvl6pPr marL="2113435" indent="0">
              <a:buNone/>
              <a:defRPr sz="1479" b="1"/>
            </a:lvl6pPr>
            <a:lvl7pPr marL="2536122" indent="0">
              <a:buNone/>
              <a:defRPr sz="1479" b="1"/>
            </a:lvl7pPr>
            <a:lvl8pPr marL="2958809" indent="0">
              <a:buNone/>
              <a:defRPr sz="1479" b="1"/>
            </a:lvl8pPr>
            <a:lvl9pPr marL="3381496" indent="0">
              <a:buNone/>
              <a:defRPr sz="1479"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32E2598-8B30-4DC0-8F96-83A9A11F08B4}"/>
              </a:ext>
            </a:extLst>
          </p:cNvPr>
          <p:cNvSpPr>
            <a:spLocks noGrp="1"/>
          </p:cNvSpPr>
          <p:nvPr>
            <p:ph sz="quarter" idx="4"/>
          </p:nvPr>
        </p:nvSpPr>
        <p:spPr>
          <a:xfrm>
            <a:off x="6172201"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7544E298-205D-4139-9EB0-7D3430DDAA97}"/>
              </a:ext>
            </a:extLst>
          </p:cNvPr>
          <p:cNvSpPr>
            <a:spLocks noGrp="1"/>
          </p:cNvSpPr>
          <p:nvPr>
            <p:ph type="dt" sz="half" idx="10"/>
          </p:nvPr>
        </p:nvSpPr>
        <p:spPr/>
        <p:txBody>
          <a:bodyPr/>
          <a:lstStyle/>
          <a:p>
            <a:fld id="{A64A2CD8-BC8F-49A0-85B8-759044E5C98F}" type="datetimeFigureOut">
              <a:rPr lang="es-CL" smtClean="0"/>
              <a:t>14-08-2024</a:t>
            </a:fld>
            <a:endParaRPr lang="es-CL"/>
          </a:p>
        </p:txBody>
      </p:sp>
      <p:sp>
        <p:nvSpPr>
          <p:cNvPr id="8" name="Marcador de pie de página 7">
            <a:extLst>
              <a:ext uri="{FF2B5EF4-FFF2-40B4-BE49-F238E27FC236}">
                <a16:creationId xmlns:a16="http://schemas.microsoft.com/office/drawing/2014/main" id="{58EFCFE6-6B98-41D7-B50D-8BDC464A5C5C}"/>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C60025C2-3115-4DBC-AD89-E97A2DE3E384}"/>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2431590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144F32-D97A-435E-8477-4259224A4607}"/>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8D6E7D84-6A75-4306-9665-B901AD3C2782}"/>
              </a:ext>
            </a:extLst>
          </p:cNvPr>
          <p:cNvSpPr>
            <a:spLocks noGrp="1"/>
          </p:cNvSpPr>
          <p:nvPr>
            <p:ph type="dt" sz="half" idx="10"/>
          </p:nvPr>
        </p:nvSpPr>
        <p:spPr/>
        <p:txBody>
          <a:bodyPr/>
          <a:lstStyle/>
          <a:p>
            <a:fld id="{A64A2CD8-BC8F-49A0-85B8-759044E5C98F}" type="datetimeFigureOut">
              <a:rPr lang="es-CL" smtClean="0"/>
              <a:t>14-08-2024</a:t>
            </a:fld>
            <a:endParaRPr lang="es-CL"/>
          </a:p>
        </p:txBody>
      </p:sp>
      <p:sp>
        <p:nvSpPr>
          <p:cNvPr id="4" name="Marcador de pie de página 3">
            <a:extLst>
              <a:ext uri="{FF2B5EF4-FFF2-40B4-BE49-F238E27FC236}">
                <a16:creationId xmlns:a16="http://schemas.microsoft.com/office/drawing/2014/main" id="{281210D0-8DA8-4D81-8CD8-B7AC1BC96D82}"/>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26D0DECD-804C-44B4-9D1C-0CB97118EE82}"/>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2938194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46D8305-054C-4668-B304-101B3A386983}"/>
              </a:ext>
            </a:extLst>
          </p:cNvPr>
          <p:cNvSpPr>
            <a:spLocks noGrp="1"/>
          </p:cNvSpPr>
          <p:nvPr>
            <p:ph type="dt" sz="half" idx="10"/>
          </p:nvPr>
        </p:nvSpPr>
        <p:spPr/>
        <p:txBody>
          <a:bodyPr/>
          <a:lstStyle/>
          <a:p>
            <a:fld id="{A64A2CD8-BC8F-49A0-85B8-759044E5C98F}" type="datetimeFigureOut">
              <a:rPr lang="es-CL" smtClean="0"/>
              <a:t>14-08-2024</a:t>
            </a:fld>
            <a:endParaRPr lang="es-CL"/>
          </a:p>
        </p:txBody>
      </p:sp>
      <p:sp>
        <p:nvSpPr>
          <p:cNvPr id="3" name="Marcador de pie de página 2">
            <a:extLst>
              <a:ext uri="{FF2B5EF4-FFF2-40B4-BE49-F238E27FC236}">
                <a16:creationId xmlns:a16="http://schemas.microsoft.com/office/drawing/2014/main" id="{F93E2752-D7AC-4771-B3B8-082DE8BA5E66}"/>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81A9A521-B870-4D38-B167-2E1EEF753D5C}"/>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15805805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E04AB0-45D0-4044-B2EE-5FBF99FF7EA2}"/>
              </a:ext>
            </a:extLst>
          </p:cNvPr>
          <p:cNvSpPr>
            <a:spLocks noGrp="1"/>
          </p:cNvSpPr>
          <p:nvPr>
            <p:ph type="title"/>
          </p:nvPr>
        </p:nvSpPr>
        <p:spPr>
          <a:xfrm>
            <a:off x="839789" y="457201"/>
            <a:ext cx="3932237" cy="1600200"/>
          </a:xfrm>
        </p:spPr>
        <p:txBody>
          <a:bodyPr anchor="b"/>
          <a:lstStyle>
            <a:lvl1pPr>
              <a:defRPr sz="2958"/>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48BC7614-24AC-4179-99BB-5E61D0F3A8FF}"/>
              </a:ext>
            </a:extLst>
          </p:cNvPr>
          <p:cNvSpPr>
            <a:spLocks noGrp="1"/>
          </p:cNvSpPr>
          <p:nvPr>
            <p:ph idx="1"/>
          </p:nvPr>
        </p:nvSpPr>
        <p:spPr>
          <a:xfrm>
            <a:off x="5183189" y="987425"/>
            <a:ext cx="6172200" cy="4873625"/>
          </a:xfrm>
        </p:spPr>
        <p:txBody>
          <a:bodyPr/>
          <a:lstStyle>
            <a:lvl1pPr>
              <a:defRPr sz="2958"/>
            </a:lvl1pPr>
            <a:lvl2pPr>
              <a:defRPr sz="2589"/>
            </a:lvl2pPr>
            <a:lvl3pPr>
              <a:defRPr sz="2219"/>
            </a:lvl3pPr>
            <a:lvl4pPr>
              <a:defRPr sz="1849"/>
            </a:lvl4pPr>
            <a:lvl5pPr>
              <a:defRPr sz="1849"/>
            </a:lvl5pPr>
            <a:lvl6pPr>
              <a:defRPr sz="1849"/>
            </a:lvl6pPr>
            <a:lvl7pPr>
              <a:defRPr sz="1849"/>
            </a:lvl7pPr>
            <a:lvl8pPr>
              <a:defRPr sz="1849"/>
            </a:lvl8pPr>
            <a:lvl9pPr>
              <a:defRPr sz="1849"/>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4E10E980-D8D8-466B-BBE6-FED0C5B4270D}"/>
              </a:ext>
            </a:extLst>
          </p:cNvPr>
          <p:cNvSpPr>
            <a:spLocks noGrp="1"/>
          </p:cNvSpPr>
          <p:nvPr>
            <p:ph type="body" sz="half" idx="2"/>
          </p:nvPr>
        </p:nvSpPr>
        <p:spPr>
          <a:xfrm>
            <a:off x="839789" y="2057400"/>
            <a:ext cx="3932237" cy="3811588"/>
          </a:xfrm>
        </p:spPr>
        <p:txBody>
          <a:bodyPr/>
          <a:lstStyle>
            <a:lvl1pPr marL="0" indent="0">
              <a:buNone/>
              <a:defRPr sz="1479"/>
            </a:lvl1pPr>
            <a:lvl2pPr marL="422687" indent="0">
              <a:buNone/>
              <a:defRPr sz="1294"/>
            </a:lvl2pPr>
            <a:lvl3pPr marL="845374" indent="0">
              <a:buNone/>
              <a:defRPr sz="1110"/>
            </a:lvl3pPr>
            <a:lvl4pPr marL="1268061" indent="0">
              <a:buNone/>
              <a:defRPr sz="924"/>
            </a:lvl4pPr>
            <a:lvl5pPr marL="1690748" indent="0">
              <a:buNone/>
              <a:defRPr sz="924"/>
            </a:lvl5pPr>
            <a:lvl6pPr marL="2113435" indent="0">
              <a:buNone/>
              <a:defRPr sz="924"/>
            </a:lvl6pPr>
            <a:lvl7pPr marL="2536122" indent="0">
              <a:buNone/>
              <a:defRPr sz="924"/>
            </a:lvl7pPr>
            <a:lvl8pPr marL="2958809" indent="0">
              <a:buNone/>
              <a:defRPr sz="924"/>
            </a:lvl8pPr>
            <a:lvl9pPr marL="3381496" indent="0">
              <a:buNone/>
              <a:defRPr sz="924"/>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F37E5F8-756C-4E1E-A959-1388BC6A1927}"/>
              </a:ext>
            </a:extLst>
          </p:cNvPr>
          <p:cNvSpPr>
            <a:spLocks noGrp="1"/>
          </p:cNvSpPr>
          <p:nvPr>
            <p:ph type="dt" sz="half" idx="10"/>
          </p:nvPr>
        </p:nvSpPr>
        <p:spPr/>
        <p:txBody>
          <a:bodyPr/>
          <a:lstStyle/>
          <a:p>
            <a:fld id="{A64A2CD8-BC8F-49A0-85B8-759044E5C98F}" type="datetimeFigureOut">
              <a:rPr lang="es-CL" smtClean="0"/>
              <a:t>14-08-2024</a:t>
            </a:fld>
            <a:endParaRPr lang="es-CL"/>
          </a:p>
        </p:txBody>
      </p:sp>
      <p:sp>
        <p:nvSpPr>
          <p:cNvPr id="6" name="Marcador de pie de página 5">
            <a:extLst>
              <a:ext uri="{FF2B5EF4-FFF2-40B4-BE49-F238E27FC236}">
                <a16:creationId xmlns:a16="http://schemas.microsoft.com/office/drawing/2014/main" id="{C98687E6-4536-4E41-89F7-F65228E812DB}"/>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319ECEAF-C300-4968-9E1C-320BFD615320}"/>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4891665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A0CB96-5E7A-45B6-BD7D-8ADD2B33FF35}"/>
              </a:ext>
            </a:extLst>
          </p:cNvPr>
          <p:cNvSpPr>
            <a:spLocks noGrp="1"/>
          </p:cNvSpPr>
          <p:nvPr>
            <p:ph type="title"/>
          </p:nvPr>
        </p:nvSpPr>
        <p:spPr>
          <a:xfrm>
            <a:off x="839789" y="457201"/>
            <a:ext cx="3932237" cy="1600200"/>
          </a:xfrm>
        </p:spPr>
        <p:txBody>
          <a:bodyPr anchor="b"/>
          <a:lstStyle>
            <a:lvl1pPr>
              <a:defRPr sz="2958"/>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44255297-35EF-4F30-8F6A-D6FF3152C8EC}"/>
              </a:ext>
            </a:extLst>
          </p:cNvPr>
          <p:cNvSpPr>
            <a:spLocks noGrp="1"/>
          </p:cNvSpPr>
          <p:nvPr>
            <p:ph type="pic" idx="1"/>
          </p:nvPr>
        </p:nvSpPr>
        <p:spPr>
          <a:xfrm>
            <a:off x="5183189" y="987425"/>
            <a:ext cx="6172200" cy="4873625"/>
          </a:xfrm>
        </p:spPr>
        <p:txBody>
          <a:bodyPr/>
          <a:lstStyle>
            <a:lvl1pPr marL="0" indent="0">
              <a:buNone/>
              <a:defRPr sz="2958"/>
            </a:lvl1pPr>
            <a:lvl2pPr marL="422687" indent="0">
              <a:buNone/>
              <a:defRPr sz="2589"/>
            </a:lvl2pPr>
            <a:lvl3pPr marL="845374" indent="0">
              <a:buNone/>
              <a:defRPr sz="2219"/>
            </a:lvl3pPr>
            <a:lvl4pPr marL="1268061" indent="0">
              <a:buNone/>
              <a:defRPr sz="1849"/>
            </a:lvl4pPr>
            <a:lvl5pPr marL="1690748" indent="0">
              <a:buNone/>
              <a:defRPr sz="1849"/>
            </a:lvl5pPr>
            <a:lvl6pPr marL="2113435" indent="0">
              <a:buNone/>
              <a:defRPr sz="1849"/>
            </a:lvl6pPr>
            <a:lvl7pPr marL="2536122" indent="0">
              <a:buNone/>
              <a:defRPr sz="1849"/>
            </a:lvl7pPr>
            <a:lvl8pPr marL="2958809" indent="0">
              <a:buNone/>
              <a:defRPr sz="1849"/>
            </a:lvl8pPr>
            <a:lvl9pPr marL="3381496" indent="0">
              <a:buNone/>
              <a:defRPr sz="1849"/>
            </a:lvl9pPr>
          </a:lstStyle>
          <a:p>
            <a:endParaRPr lang="es-CL"/>
          </a:p>
        </p:txBody>
      </p:sp>
      <p:sp>
        <p:nvSpPr>
          <p:cNvPr id="4" name="Marcador de texto 3">
            <a:extLst>
              <a:ext uri="{FF2B5EF4-FFF2-40B4-BE49-F238E27FC236}">
                <a16:creationId xmlns:a16="http://schemas.microsoft.com/office/drawing/2014/main" id="{993D5529-6751-41C4-A4F0-1014556CF294}"/>
              </a:ext>
            </a:extLst>
          </p:cNvPr>
          <p:cNvSpPr>
            <a:spLocks noGrp="1"/>
          </p:cNvSpPr>
          <p:nvPr>
            <p:ph type="body" sz="half" idx="2"/>
          </p:nvPr>
        </p:nvSpPr>
        <p:spPr>
          <a:xfrm>
            <a:off x="839789" y="2057400"/>
            <a:ext cx="3932237" cy="3811588"/>
          </a:xfrm>
        </p:spPr>
        <p:txBody>
          <a:bodyPr/>
          <a:lstStyle>
            <a:lvl1pPr marL="0" indent="0">
              <a:buNone/>
              <a:defRPr sz="1479"/>
            </a:lvl1pPr>
            <a:lvl2pPr marL="422687" indent="0">
              <a:buNone/>
              <a:defRPr sz="1294"/>
            </a:lvl2pPr>
            <a:lvl3pPr marL="845374" indent="0">
              <a:buNone/>
              <a:defRPr sz="1110"/>
            </a:lvl3pPr>
            <a:lvl4pPr marL="1268061" indent="0">
              <a:buNone/>
              <a:defRPr sz="924"/>
            </a:lvl4pPr>
            <a:lvl5pPr marL="1690748" indent="0">
              <a:buNone/>
              <a:defRPr sz="924"/>
            </a:lvl5pPr>
            <a:lvl6pPr marL="2113435" indent="0">
              <a:buNone/>
              <a:defRPr sz="924"/>
            </a:lvl6pPr>
            <a:lvl7pPr marL="2536122" indent="0">
              <a:buNone/>
              <a:defRPr sz="924"/>
            </a:lvl7pPr>
            <a:lvl8pPr marL="2958809" indent="0">
              <a:buNone/>
              <a:defRPr sz="924"/>
            </a:lvl8pPr>
            <a:lvl9pPr marL="3381496" indent="0">
              <a:buNone/>
              <a:defRPr sz="924"/>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3A13EAA-DB0F-4890-95E0-F3DBEF0C4D66}"/>
              </a:ext>
            </a:extLst>
          </p:cNvPr>
          <p:cNvSpPr>
            <a:spLocks noGrp="1"/>
          </p:cNvSpPr>
          <p:nvPr>
            <p:ph type="dt" sz="half" idx="10"/>
          </p:nvPr>
        </p:nvSpPr>
        <p:spPr/>
        <p:txBody>
          <a:bodyPr/>
          <a:lstStyle/>
          <a:p>
            <a:fld id="{A64A2CD8-BC8F-49A0-85B8-759044E5C98F}" type="datetimeFigureOut">
              <a:rPr lang="es-CL" smtClean="0"/>
              <a:t>14-08-2024</a:t>
            </a:fld>
            <a:endParaRPr lang="es-CL"/>
          </a:p>
        </p:txBody>
      </p:sp>
      <p:sp>
        <p:nvSpPr>
          <p:cNvPr id="6" name="Marcador de pie de página 5">
            <a:extLst>
              <a:ext uri="{FF2B5EF4-FFF2-40B4-BE49-F238E27FC236}">
                <a16:creationId xmlns:a16="http://schemas.microsoft.com/office/drawing/2014/main" id="{3A64BE81-29FA-4A60-ACF5-817A4F8C8724}"/>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41F327CB-8D74-46FF-A55D-2B4FC976591A}"/>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38830890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9596C2-FAC2-4B5A-B4C4-69066B21A183}"/>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24E36149-F8AE-4328-B8A6-205132BED0A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362455A5-25E9-4274-AF8C-431DBB835A7E}"/>
              </a:ext>
            </a:extLst>
          </p:cNvPr>
          <p:cNvSpPr>
            <a:spLocks noGrp="1"/>
          </p:cNvSpPr>
          <p:nvPr>
            <p:ph type="dt" sz="half" idx="10"/>
          </p:nvPr>
        </p:nvSpPr>
        <p:spPr/>
        <p:txBody>
          <a:bodyPr/>
          <a:lstStyle/>
          <a:p>
            <a:fld id="{A64A2CD8-BC8F-49A0-85B8-759044E5C98F}" type="datetimeFigureOut">
              <a:rPr lang="es-CL" smtClean="0"/>
              <a:t>14-08-2024</a:t>
            </a:fld>
            <a:endParaRPr lang="es-CL"/>
          </a:p>
        </p:txBody>
      </p:sp>
      <p:sp>
        <p:nvSpPr>
          <p:cNvPr id="5" name="Marcador de pie de página 4">
            <a:extLst>
              <a:ext uri="{FF2B5EF4-FFF2-40B4-BE49-F238E27FC236}">
                <a16:creationId xmlns:a16="http://schemas.microsoft.com/office/drawing/2014/main" id="{7C49E595-45FB-42AE-B091-FC29EB0A5B1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F576CB5-8589-4941-B9EE-0DCDA54D2843}"/>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12506635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6A7D5AC-A3D8-490F-809E-6676E244B2E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269B35C7-D13A-405D-921A-50B46DCDE37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753C4AC0-FA2A-4B70-A051-B5B9EE146C05}"/>
              </a:ext>
            </a:extLst>
          </p:cNvPr>
          <p:cNvSpPr>
            <a:spLocks noGrp="1"/>
          </p:cNvSpPr>
          <p:nvPr>
            <p:ph type="dt" sz="half" idx="10"/>
          </p:nvPr>
        </p:nvSpPr>
        <p:spPr/>
        <p:txBody>
          <a:bodyPr/>
          <a:lstStyle/>
          <a:p>
            <a:fld id="{A64A2CD8-BC8F-49A0-85B8-759044E5C98F}" type="datetimeFigureOut">
              <a:rPr lang="es-CL" smtClean="0"/>
              <a:t>14-08-2024</a:t>
            </a:fld>
            <a:endParaRPr lang="es-CL"/>
          </a:p>
        </p:txBody>
      </p:sp>
      <p:sp>
        <p:nvSpPr>
          <p:cNvPr id="5" name="Marcador de pie de página 4">
            <a:extLst>
              <a:ext uri="{FF2B5EF4-FFF2-40B4-BE49-F238E27FC236}">
                <a16:creationId xmlns:a16="http://schemas.microsoft.com/office/drawing/2014/main" id="{C21A58CD-69C5-4626-99C2-B51ECFFD07E6}"/>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7DC49AF-3FD3-4C52-B45D-72447AB6399B}"/>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42247807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Diapositiva de título">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4638" y="2130427"/>
            <a:ext cx="11291696" cy="1470025"/>
          </a:xfrm>
        </p:spPr>
        <p:txBody>
          <a:bodyPr>
            <a:normAutofit/>
          </a:bodyPr>
          <a:lstStyle>
            <a:lvl1pPr algn="l">
              <a:defRPr sz="2958" b="1">
                <a:solidFill>
                  <a:srgbClr val="005CBF"/>
                </a:solidFill>
                <a:latin typeface="Arial"/>
                <a:cs typeface="Arial"/>
              </a:defRPr>
            </a:lvl1pPr>
          </a:lstStyle>
          <a:p>
            <a:r>
              <a:rPr lang="es-ES_tradnl"/>
              <a:t>Clic para editar título</a:t>
            </a:r>
            <a:endParaRPr lang="es-ES" dirty="0"/>
          </a:p>
        </p:txBody>
      </p:sp>
      <p:sp>
        <p:nvSpPr>
          <p:cNvPr id="4" name="Rectángulo 3">
            <a:hlinkClick r:id="rId3"/>
          </p:cNvPr>
          <p:cNvSpPr/>
          <p:nvPr userDrawn="1"/>
        </p:nvSpPr>
        <p:spPr>
          <a:xfrm>
            <a:off x="10258778" y="6392335"/>
            <a:ext cx="352779" cy="275167"/>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5" name="Rectángulo 4">
            <a:hlinkClick r:id="rId4"/>
          </p:cNvPr>
          <p:cNvSpPr/>
          <p:nvPr userDrawn="1"/>
        </p:nvSpPr>
        <p:spPr>
          <a:xfrm>
            <a:off x="10687761" y="6381750"/>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6" name="Rectángulo 5">
            <a:hlinkClick r:id="rId5"/>
          </p:cNvPr>
          <p:cNvSpPr/>
          <p:nvPr userDrawn="1"/>
        </p:nvSpPr>
        <p:spPr>
          <a:xfrm>
            <a:off x="11102621" y="6407154"/>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11" name="Marcador de texto 10"/>
          <p:cNvSpPr>
            <a:spLocks noGrp="1"/>
          </p:cNvSpPr>
          <p:nvPr>
            <p:ph type="body" sz="quarter" idx="10" hasCustomPrompt="1"/>
          </p:nvPr>
        </p:nvSpPr>
        <p:spPr>
          <a:xfrm>
            <a:off x="1721577" y="5485339"/>
            <a:ext cx="8240516" cy="244665"/>
          </a:xfrm>
        </p:spPr>
        <p:txBody>
          <a:bodyPr>
            <a:normAutofit/>
          </a:bodyPr>
          <a:lstStyle>
            <a:lvl1pPr marL="0" indent="0">
              <a:buFontTx/>
              <a:buNone/>
              <a:defRPr sz="1110">
                <a:solidFill>
                  <a:srgbClr val="9B9B9B"/>
                </a:solidFill>
              </a:defRPr>
            </a:lvl1pPr>
          </a:lstStyle>
          <a:p>
            <a:pPr lvl="0"/>
            <a:r>
              <a:rPr lang="es-ES_tradnl" dirty="0"/>
              <a:t>Haga clic para editar División</a:t>
            </a:r>
          </a:p>
        </p:txBody>
      </p:sp>
      <p:sp>
        <p:nvSpPr>
          <p:cNvPr id="14" name="Marcador de texto 10"/>
          <p:cNvSpPr>
            <a:spLocks noGrp="1"/>
          </p:cNvSpPr>
          <p:nvPr>
            <p:ph type="body" sz="quarter" idx="11" hasCustomPrompt="1"/>
          </p:nvPr>
        </p:nvSpPr>
        <p:spPr>
          <a:xfrm>
            <a:off x="1725547" y="5659083"/>
            <a:ext cx="8240516" cy="244665"/>
          </a:xfrm>
        </p:spPr>
        <p:txBody>
          <a:bodyPr>
            <a:noAutofit/>
          </a:bodyPr>
          <a:lstStyle>
            <a:lvl1pPr marL="0" indent="0">
              <a:buFontTx/>
              <a:buNone/>
              <a:defRPr sz="971">
                <a:solidFill>
                  <a:srgbClr val="9B9B9B"/>
                </a:solidFill>
              </a:defRPr>
            </a:lvl1pPr>
          </a:lstStyle>
          <a:p>
            <a:pPr lvl="0"/>
            <a:r>
              <a:rPr lang="es-ES_tradnl" dirty="0"/>
              <a:t>Haga clic para editar Unidad</a:t>
            </a:r>
          </a:p>
        </p:txBody>
      </p:sp>
    </p:spTree>
    <p:extLst>
      <p:ext uri="{BB962C8B-B14F-4D97-AF65-F5344CB8AC3E}">
        <p14:creationId xmlns:p14="http://schemas.microsoft.com/office/powerpoint/2010/main" val="3740453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23527782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Diapositiva de título">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4638" y="2130427"/>
            <a:ext cx="11291696" cy="1470025"/>
          </a:xfrm>
        </p:spPr>
        <p:txBody>
          <a:bodyPr>
            <a:normAutofit/>
          </a:bodyPr>
          <a:lstStyle>
            <a:lvl1pPr algn="l">
              <a:defRPr sz="2958" b="1">
                <a:solidFill>
                  <a:srgbClr val="005CBF"/>
                </a:solidFill>
                <a:latin typeface="Arial"/>
                <a:cs typeface="Arial"/>
              </a:defRPr>
            </a:lvl1pPr>
          </a:lstStyle>
          <a:p>
            <a:r>
              <a:rPr lang="es-ES_tradnl"/>
              <a:t>Clic para editar título</a:t>
            </a:r>
            <a:endParaRPr lang="es-ES" dirty="0"/>
          </a:p>
        </p:txBody>
      </p:sp>
      <p:sp>
        <p:nvSpPr>
          <p:cNvPr id="4" name="Rectángulo 3">
            <a:hlinkClick r:id="rId3"/>
          </p:cNvPr>
          <p:cNvSpPr/>
          <p:nvPr userDrawn="1"/>
        </p:nvSpPr>
        <p:spPr>
          <a:xfrm>
            <a:off x="10258778" y="6392335"/>
            <a:ext cx="352779" cy="275167"/>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5" name="Rectángulo 4">
            <a:hlinkClick r:id="rId4"/>
          </p:cNvPr>
          <p:cNvSpPr/>
          <p:nvPr userDrawn="1"/>
        </p:nvSpPr>
        <p:spPr>
          <a:xfrm>
            <a:off x="10687761" y="6381750"/>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6" name="Rectángulo 5">
            <a:hlinkClick r:id="rId5"/>
          </p:cNvPr>
          <p:cNvSpPr/>
          <p:nvPr userDrawn="1"/>
        </p:nvSpPr>
        <p:spPr>
          <a:xfrm>
            <a:off x="11102621" y="6407154"/>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11" name="Marcador de texto 10"/>
          <p:cNvSpPr>
            <a:spLocks noGrp="1"/>
          </p:cNvSpPr>
          <p:nvPr>
            <p:ph type="body" sz="quarter" idx="10" hasCustomPrompt="1"/>
          </p:nvPr>
        </p:nvSpPr>
        <p:spPr>
          <a:xfrm>
            <a:off x="1721577" y="5485339"/>
            <a:ext cx="8240516" cy="244665"/>
          </a:xfrm>
        </p:spPr>
        <p:txBody>
          <a:bodyPr>
            <a:normAutofit/>
          </a:bodyPr>
          <a:lstStyle>
            <a:lvl1pPr marL="0" indent="0">
              <a:buFontTx/>
              <a:buNone/>
              <a:defRPr sz="1110">
                <a:solidFill>
                  <a:srgbClr val="9B9B9B"/>
                </a:solidFill>
              </a:defRPr>
            </a:lvl1pPr>
          </a:lstStyle>
          <a:p>
            <a:pPr lvl="0"/>
            <a:r>
              <a:rPr lang="es-ES_tradnl" dirty="0"/>
              <a:t>Haga clic para editar División</a:t>
            </a:r>
          </a:p>
        </p:txBody>
      </p:sp>
      <p:sp>
        <p:nvSpPr>
          <p:cNvPr id="14" name="Marcador de texto 10"/>
          <p:cNvSpPr>
            <a:spLocks noGrp="1"/>
          </p:cNvSpPr>
          <p:nvPr>
            <p:ph type="body" sz="quarter" idx="11" hasCustomPrompt="1"/>
          </p:nvPr>
        </p:nvSpPr>
        <p:spPr>
          <a:xfrm>
            <a:off x="1725547" y="5659083"/>
            <a:ext cx="8240516" cy="244665"/>
          </a:xfrm>
        </p:spPr>
        <p:txBody>
          <a:bodyPr>
            <a:noAutofit/>
          </a:bodyPr>
          <a:lstStyle>
            <a:lvl1pPr marL="0" indent="0">
              <a:buFontTx/>
              <a:buNone/>
              <a:defRPr sz="971">
                <a:solidFill>
                  <a:srgbClr val="9B9B9B"/>
                </a:solidFill>
              </a:defRPr>
            </a:lvl1pPr>
          </a:lstStyle>
          <a:p>
            <a:pPr lvl="0"/>
            <a:r>
              <a:rPr lang="es-ES_tradnl" dirty="0"/>
              <a:t>Haga clic para editar Unidad</a:t>
            </a:r>
          </a:p>
        </p:txBody>
      </p:sp>
    </p:spTree>
    <p:extLst>
      <p:ext uri="{BB962C8B-B14F-4D97-AF65-F5344CB8AC3E}">
        <p14:creationId xmlns:p14="http://schemas.microsoft.com/office/powerpoint/2010/main" val="14420171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17994501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Diapositiva de título">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4638" y="2130427"/>
            <a:ext cx="11291696" cy="1470025"/>
          </a:xfrm>
        </p:spPr>
        <p:txBody>
          <a:bodyPr>
            <a:normAutofit/>
          </a:bodyPr>
          <a:lstStyle>
            <a:lvl1pPr algn="l">
              <a:defRPr sz="2958" b="1">
                <a:solidFill>
                  <a:srgbClr val="005CBF"/>
                </a:solidFill>
                <a:latin typeface="Arial"/>
                <a:cs typeface="Arial"/>
              </a:defRPr>
            </a:lvl1pPr>
          </a:lstStyle>
          <a:p>
            <a:r>
              <a:rPr lang="es-ES_tradnl"/>
              <a:t>Clic para editar título</a:t>
            </a:r>
            <a:endParaRPr lang="es-ES" dirty="0"/>
          </a:p>
        </p:txBody>
      </p:sp>
      <p:sp>
        <p:nvSpPr>
          <p:cNvPr id="4" name="Rectángulo 3">
            <a:hlinkClick r:id="rId3"/>
          </p:cNvPr>
          <p:cNvSpPr/>
          <p:nvPr userDrawn="1"/>
        </p:nvSpPr>
        <p:spPr>
          <a:xfrm>
            <a:off x="10258778" y="6392335"/>
            <a:ext cx="352779" cy="275167"/>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5" name="Rectángulo 4">
            <a:hlinkClick r:id="rId4"/>
          </p:cNvPr>
          <p:cNvSpPr/>
          <p:nvPr userDrawn="1"/>
        </p:nvSpPr>
        <p:spPr>
          <a:xfrm>
            <a:off x="10687761" y="6381750"/>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6" name="Rectángulo 5">
            <a:hlinkClick r:id="rId5"/>
          </p:cNvPr>
          <p:cNvSpPr/>
          <p:nvPr userDrawn="1"/>
        </p:nvSpPr>
        <p:spPr>
          <a:xfrm>
            <a:off x="11102621" y="6407154"/>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11" name="Marcador de texto 10"/>
          <p:cNvSpPr>
            <a:spLocks noGrp="1"/>
          </p:cNvSpPr>
          <p:nvPr>
            <p:ph type="body" sz="quarter" idx="10" hasCustomPrompt="1"/>
          </p:nvPr>
        </p:nvSpPr>
        <p:spPr>
          <a:xfrm>
            <a:off x="1721577" y="5485339"/>
            <a:ext cx="8240516" cy="244665"/>
          </a:xfrm>
        </p:spPr>
        <p:txBody>
          <a:bodyPr>
            <a:normAutofit/>
          </a:bodyPr>
          <a:lstStyle>
            <a:lvl1pPr marL="0" indent="0">
              <a:buFontTx/>
              <a:buNone/>
              <a:defRPr sz="1110">
                <a:solidFill>
                  <a:srgbClr val="9B9B9B"/>
                </a:solidFill>
              </a:defRPr>
            </a:lvl1pPr>
          </a:lstStyle>
          <a:p>
            <a:pPr lvl="0"/>
            <a:r>
              <a:rPr lang="es-ES_tradnl" dirty="0"/>
              <a:t>Haga clic para editar División</a:t>
            </a:r>
          </a:p>
        </p:txBody>
      </p:sp>
      <p:sp>
        <p:nvSpPr>
          <p:cNvPr id="14" name="Marcador de texto 10"/>
          <p:cNvSpPr>
            <a:spLocks noGrp="1"/>
          </p:cNvSpPr>
          <p:nvPr>
            <p:ph type="body" sz="quarter" idx="11" hasCustomPrompt="1"/>
          </p:nvPr>
        </p:nvSpPr>
        <p:spPr>
          <a:xfrm>
            <a:off x="1725547" y="5659083"/>
            <a:ext cx="8240516" cy="244665"/>
          </a:xfrm>
        </p:spPr>
        <p:txBody>
          <a:bodyPr>
            <a:noAutofit/>
          </a:bodyPr>
          <a:lstStyle>
            <a:lvl1pPr marL="0" indent="0">
              <a:buFontTx/>
              <a:buNone/>
              <a:defRPr sz="971">
                <a:solidFill>
                  <a:srgbClr val="9B9B9B"/>
                </a:solidFill>
              </a:defRPr>
            </a:lvl1pPr>
          </a:lstStyle>
          <a:p>
            <a:pPr lvl="0"/>
            <a:r>
              <a:rPr lang="es-ES_tradnl" dirty="0"/>
              <a:t>Haga clic para editar Unidad</a:t>
            </a:r>
          </a:p>
        </p:txBody>
      </p:sp>
    </p:spTree>
    <p:extLst>
      <p:ext uri="{BB962C8B-B14F-4D97-AF65-F5344CB8AC3E}">
        <p14:creationId xmlns:p14="http://schemas.microsoft.com/office/powerpoint/2010/main" val="24776778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635694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19836637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16992521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7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30594611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8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36159565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Diapositiva de título">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4638" y="2130427"/>
            <a:ext cx="11291696" cy="1470025"/>
          </a:xfrm>
        </p:spPr>
        <p:txBody>
          <a:bodyPr>
            <a:normAutofit/>
          </a:bodyPr>
          <a:lstStyle>
            <a:lvl1pPr algn="l">
              <a:defRPr sz="2958" b="1">
                <a:solidFill>
                  <a:srgbClr val="005CBF"/>
                </a:solidFill>
                <a:latin typeface="Arial"/>
                <a:cs typeface="Arial"/>
              </a:defRPr>
            </a:lvl1pPr>
          </a:lstStyle>
          <a:p>
            <a:r>
              <a:rPr lang="es-ES_tradnl"/>
              <a:t>Clic para editar título</a:t>
            </a:r>
            <a:endParaRPr lang="es-ES" dirty="0"/>
          </a:p>
        </p:txBody>
      </p:sp>
      <p:sp>
        <p:nvSpPr>
          <p:cNvPr id="4" name="Rectángulo 3">
            <a:hlinkClick r:id="rId3"/>
          </p:cNvPr>
          <p:cNvSpPr/>
          <p:nvPr userDrawn="1"/>
        </p:nvSpPr>
        <p:spPr>
          <a:xfrm>
            <a:off x="10258778" y="6392335"/>
            <a:ext cx="352779" cy="275167"/>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5" name="Rectángulo 4">
            <a:hlinkClick r:id="rId4"/>
          </p:cNvPr>
          <p:cNvSpPr/>
          <p:nvPr userDrawn="1"/>
        </p:nvSpPr>
        <p:spPr>
          <a:xfrm>
            <a:off x="10687761" y="6381750"/>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6" name="Rectángulo 5">
            <a:hlinkClick r:id="rId5"/>
          </p:cNvPr>
          <p:cNvSpPr/>
          <p:nvPr userDrawn="1"/>
        </p:nvSpPr>
        <p:spPr>
          <a:xfrm>
            <a:off x="11102621" y="6407154"/>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11" name="Marcador de texto 10"/>
          <p:cNvSpPr>
            <a:spLocks noGrp="1"/>
          </p:cNvSpPr>
          <p:nvPr>
            <p:ph type="body" sz="quarter" idx="10" hasCustomPrompt="1"/>
          </p:nvPr>
        </p:nvSpPr>
        <p:spPr>
          <a:xfrm>
            <a:off x="1721577" y="5485339"/>
            <a:ext cx="8240516" cy="244665"/>
          </a:xfrm>
        </p:spPr>
        <p:txBody>
          <a:bodyPr>
            <a:normAutofit/>
          </a:bodyPr>
          <a:lstStyle>
            <a:lvl1pPr marL="0" indent="0">
              <a:buFontTx/>
              <a:buNone/>
              <a:defRPr sz="1110">
                <a:solidFill>
                  <a:srgbClr val="9B9B9B"/>
                </a:solidFill>
              </a:defRPr>
            </a:lvl1pPr>
          </a:lstStyle>
          <a:p>
            <a:pPr lvl="0"/>
            <a:r>
              <a:rPr lang="es-ES_tradnl" dirty="0"/>
              <a:t>Haga clic para editar División</a:t>
            </a:r>
          </a:p>
        </p:txBody>
      </p:sp>
      <p:sp>
        <p:nvSpPr>
          <p:cNvPr id="14" name="Marcador de texto 10"/>
          <p:cNvSpPr>
            <a:spLocks noGrp="1"/>
          </p:cNvSpPr>
          <p:nvPr>
            <p:ph type="body" sz="quarter" idx="11" hasCustomPrompt="1"/>
          </p:nvPr>
        </p:nvSpPr>
        <p:spPr>
          <a:xfrm>
            <a:off x="1725547" y="5659083"/>
            <a:ext cx="8240516" cy="244665"/>
          </a:xfrm>
        </p:spPr>
        <p:txBody>
          <a:bodyPr>
            <a:noAutofit/>
          </a:bodyPr>
          <a:lstStyle>
            <a:lvl1pPr marL="0" indent="0">
              <a:buFontTx/>
              <a:buNone/>
              <a:defRPr sz="971">
                <a:solidFill>
                  <a:srgbClr val="9B9B9B"/>
                </a:solidFill>
              </a:defRPr>
            </a:lvl1pPr>
          </a:lstStyle>
          <a:p>
            <a:pPr lvl="0"/>
            <a:r>
              <a:rPr lang="es-ES_tradnl" dirty="0"/>
              <a:t>Haga clic para editar Unidad</a:t>
            </a:r>
          </a:p>
        </p:txBody>
      </p:sp>
    </p:spTree>
    <p:extLst>
      <p:ext uri="{BB962C8B-B14F-4D97-AF65-F5344CB8AC3E}">
        <p14:creationId xmlns:p14="http://schemas.microsoft.com/office/powerpoint/2010/main" val="19583705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9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22977935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0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42723561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1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1622941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7472CA7-ADF5-17F3-74D3-59998A9EBE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2F67D834-17DA-5B34-2B00-85CDC70625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A172B6B7-B9EB-FB3E-A852-0CD9B1B041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3CAF63-F5D4-4CB4-AA16-905F534CAE38}" type="datetimeFigureOut">
              <a:rPr lang="es-CL" smtClean="0"/>
              <a:t>14-08-2024</a:t>
            </a:fld>
            <a:endParaRPr lang="es-CL"/>
          </a:p>
        </p:txBody>
      </p:sp>
      <p:sp>
        <p:nvSpPr>
          <p:cNvPr id="5" name="Marcador de pie de página 4">
            <a:extLst>
              <a:ext uri="{FF2B5EF4-FFF2-40B4-BE49-F238E27FC236}">
                <a16:creationId xmlns:a16="http://schemas.microsoft.com/office/drawing/2014/main" id="{D604988F-23FB-B80F-7293-80F06492C2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4A711A6D-CB3A-9706-57BE-AACCC619CB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0B0EE5-7291-43BF-A206-DD8BFA0D7915}" type="slidenum">
              <a:rPr lang="es-CL" smtClean="0"/>
              <a:t>‹Nº›</a:t>
            </a:fld>
            <a:endParaRPr lang="es-CL"/>
          </a:p>
        </p:txBody>
      </p:sp>
    </p:spTree>
    <p:extLst>
      <p:ext uri="{BB962C8B-B14F-4D97-AF65-F5344CB8AC3E}">
        <p14:creationId xmlns:p14="http://schemas.microsoft.com/office/powerpoint/2010/main" val="13389591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2BF86AE-980D-427E-89D5-48603E12DC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73411C60-C8FB-48CB-B8F9-FC58A4F599EB}"/>
              </a:ext>
            </a:extLst>
          </p:cNvPr>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18947D24-862D-4A33-AA1A-13A77BDC626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110">
                <a:solidFill>
                  <a:schemeClr val="tx1">
                    <a:tint val="75000"/>
                  </a:schemeClr>
                </a:solidFill>
              </a:defRPr>
            </a:lvl1pPr>
          </a:lstStyle>
          <a:p>
            <a:fld id="{A64A2CD8-BC8F-49A0-85B8-759044E5C98F}" type="datetimeFigureOut">
              <a:rPr lang="es-CL" smtClean="0"/>
              <a:t>14-08-2024</a:t>
            </a:fld>
            <a:endParaRPr lang="es-CL"/>
          </a:p>
        </p:txBody>
      </p:sp>
      <p:sp>
        <p:nvSpPr>
          <p:cNvPr id="5" name="Marcador de pie de página 4">
            <a:extLst>
              <a:ext uri="{FF2B5EF4-FFF2-40B4-BE49-F238E27FC236}">
                <a16:creationId xmlns:a16="http://schemas.microsoft.com/office/drawing/2014/main" id="{7326F852-3B36-4818-8A73-05ADC756A373}"/>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11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0D653EC7-2F58-4AD8-8B45-B74FE631F454}"/>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110">
                <a:solidFill>
                  <a:schemeClr val="tx1">
                    <a:tint val="75000"/>
                  </a:schemeClr>
                </a:solidFill>
              </a:defRPr>
            </a:lvl1pPr>
          </a:lstStyle>
          <a:p>
            <a:fld id="{223A9345-984C-4C5C-A36A-6E3C143145C1}" type="slidenum">
              <a:rPr lang="es-CL" smtClean="0"/>
              <a:t>‹Nº›</a:t>
            </a:fld>
            <a:endParaRPr lang="es-CL"/>
          </a:p>
        </p:txBody>
      </p:sp>
    </p:spTree>
    <p:extLst>
      <p:ext uri="{BB962C8B-B14F-4D97-AF65-F5344CB8AC3E}">
        <p14:creationId xmlns:p14="http://schemas.microsoft.com/office/powerpoint/2010/main" val="6541690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txStyles>
    <p:titleStyle>
      <a:lvl1pPr algn="l" defTabSz="845374" rtl="0" eaLnBrk="1" latinLnBrk="0" hangingPunct="1">
        <a:lnSpc>
          <a:spcPct val="90000"/>
        </a:lnSpc>
        <a:spcBef>
          <a:spcPct val="0"/>
        </a:spcBef>
        <a:buNone/>
        <a:defRPr sz="4068" kern="1200">
          <a:solidFill>
            <a:schemeClr val="tx1"/>
          </a:solidFill>
          <a:latin typeface="+mj-lt"/>
          <a:ea typeface="+mj-ea"/>
          <a:cs typeface="+mj-cs"/>
        </a:defRPr>
      </a:lvl1pPr>
    </p:titleStyle>
    <p:bodyStyle>
      <a:lvl1pPr marL="211344" indent="-211344" algn="l" defTabSz="845374" rtl="0" eaLnBrk="1" latinLnBrk="0" hangingPunct="1">
        <a:lnSpc>
          <a:spcPct val="90000"/>
        </a:lnSpc>
        <a:spcBef>
          <a:spcPts val="924"/>
        </a:spcBef>
        <a:buFont typeface="Arial" panose="020B0604020202020204" pitchFamily="34" charset="0"/>
        <a:buChar char="•"/>
        <a:defRPr sz="2589" kern="1200">
          <a:solidFill>
            <a:schemeClr val="tx1"/>
          </a:solidFill>
          <a:latin typeface="+mn-lt"/>
          <a:ea typeface="+mn-ea"/>
          <a:cs typeface="+mn-cs"/>
        </a:defRPr>
      </a:lvl1pPr>
      <a:lvl2pPr marL="634031" indent="-211344" algn="l" defTabSz="845374" rtl="0" eaLnBrk="1" latinLnBrk="0" hangingPunct="1">
        <a:lnSpc>
          <a:spcPct val="90000"/>
        </a:lnSpc>
        <a:spcBef>
          <a:spcPts val="462"/>
        </a:spcBef>
        <a:buFont typeface="Arial" panose="020B0604020202020204" pitchFamily="34" charset="0"/>
        <a:buChar char="•"/>
        <a:defRPr sz="2219" kern="1200">
          <a:solidFill>
            <a:schemeClr val="tx1"/>
          </a:solidFill>
          <a:latin typeface="+mn-lt"/>
          <a:ea typeface="+mn-ea"/>
          <a:cs typeface="+mn-cs"/>
        </a:defRPr>
      </a:lvl2pPr>
      <a:lvl3pPr marL="1056718" indent="-211344" algn="l" defTabSz="845374" rtl="0" eaLnBrk="1" latinLnBrk="0" hangingPunct="1">
        <a:lnSpc>
          <a:spcPct val="90000"/>
        </a:lnSpc>
        <a:spcBef>
          <a:spcPts val="462"/>
        </a:spcBef>
        <a:buFont typeface="Arial" panose="020B0604020202020204" pitchFamily="34" charset="0"/>
        <a:buChar char="•"/>
        <a:defRPr sz="1849" kern="1200">
          <a:solidFill>
            <a:schemeClr val="tx1"/>
          </a:solidFill>
          <a:latin typeface="+mn-lt"/>
          <a:ea typeface="+mn-ea"/>
          <a:cs typeface="+mn-cs"/>
        </a:defRPr>
      </a:lvl3pPr>
      <a:lvl4pPr marL="1479405" indent="-211344" algn="l" defTabSz="845374" rtl="0" eaLnBrk="1" latinLnBrk="0" hangingPunct="1">
        <a:lnSpc>
          <a:spcPct val="90000"/>
        </a:lnSpc>
        <a:spcBef>
          <a:spcPts val="462"/>
        </a:spcBef>
        <a:buFont typeface="Arial" panose="020B0604020202020204" pitchFamily="34" charset="0"/>
        <a:buChar char="•"/>
        <a:defRPr sz="1664" kern="1200">
          <a:solidFill>
            <a:schemeClr val="tx1"/>
          </a:solidFill>
          <a:latin typeface="+mn-lt"/>
          <a:ea typeface="+mn-ea"/>
          <a:cs typeface="+mn-cs"/>
        </a:defRPr>
      </a:lvl4pPr>
      <a:lvl5pPr marL="1902092" indent="-211344" algn="l" defTabSz="845374" rtl="0" eaLnBrk="1" latinLnBrk="0" hangingPunct="1">
        <a:lnSpc>
          <a:spcPct val="90000"/>
        </a:lnSpc>
        <a:spcBef>
          <a:spcPts val="462"/>
        </a:spcBef>
        <a:buFont typeface="Arial" panose="020B0604020202020204" pitchFamily="34" charset="0"/>
        <a:buChar char="•"/>
        <a:defRPr sz="1664" kern="1200">
          <a:solidFill>
            <a:schemeClr val="tx1"/>
          </a:solidFill>
          <a:latin typeface="+mn-lt"/>
          <a:ea typeface="+mn-ea"/>
          <a:cs typeface="+mn-cs"/>
        </a:defRPr>
      </a:lvl5pPr>
      <a:lvl6pPr marL="2324779" indent="-211344" algn="l" defTabSz="845374" rtl="0" eaLnBrk="1" latinLnBrk="0" hangingPunct="1">
        <a:lnSpc>
          <a:spcPct val="90000"/>
        </a:lnSpc>
        <a:spcBef>
          <a:spcPts val="462"/>
        </a:spcBef>
        <a:buFont typeface="Arial" panose="020B0604020202020204" pitchFamily="34" charset="0"/>
        <a:buChar char="•"/>
        <a:defRPr sz="1664" kern="1200">
          <a:solidFill>
            <a:schemeClr val="tx1"/>
          </a:solidFill>
          <a:latin typeface="+mn-lt"/>
          <a:ea typeface="+mn-ea"/>
          <a:cs typeface="+mn-cs"/>
        </a:defRPr>
      </a:lvl6pPr>
      <a:lvl7pPr marL="2747466" indent="-211344" algn="l" defTabSz="845374" rtl="0" eaLnBrk="1" latinLnBrk="0" hangingPunct="1">
        <a:lnSpc>
          <a:spcPct val="90000"/>
        </a:lnSpc>
        <a:spcBef>
          <a:spcPts val="462"/>
        </a:spcBef>
        <a:buFont typeface="Arial" panose="020B0604020202020204" pitchFamily="34" charset="0"/>
        <a:buChar char="•"/>
        <a:defRPr sz="1664" kern="1200">
          <a:solidFill>
            <a:schemeClr val="tx1"/>
          </a:solidFill>
          <a:latin typeface="+mn-lt"/>
          <a:ea typeface="+mn-ea"/>
          <a:cs typeface="+mn-cs"/>
        </a:defRPr>
      </a:lvl7pPr>
      <a:lvl8pPr marL="3170153" indent="-211344" algn="l" defTabSz="845374" rtl="0" eaLnBrk="1" latinLnBrk="0" hangingPunct="1">
        <a:lnSpc>
          <a:spcPct val="90000"/>
        </a:lnSpc>
        <a:spcBef>
          <a:spcPts val="462"/>
        </a:spcBef>
        <a:buFont typeface="Arial" panose="020B0604020202020204" pitchFamily="34" charset="0"/>
        <a:buChar char="•"/>
        <a:defRPr sz="1664" kern="1200">
          <a:solidFill>
            <a:schemeClr val="tx1"/>
          </a:solidFill>
          <a:latin typeface="+mn-lt"/>
          <a:ea typeface="+mn-ea"/>
          <a:cs typeface="+mn-cs"/>
        </a:defRPr>
      </a:lvl8pPr>
      <a:lvl9pPr marL="3592840" indent="-211344" algn="l" defTabSz="845374" rtl="0" eaLnBrk="1" latinLnBrk="0" hangingPunct="1">
        <a:lnSpc>
          <a:spcPct val="90000"/>
        </a:lnSpc>
        <a:spcBef>
          <a:spcPts val="462"/>
        </a:spcBef>
        <a:buFont typeface="Arial" panose="020B0604020202020204" pitchFamily="34" charset="0"/>
        <a:buChar char="•"/>
        <a:defRPr sz="1664" kern="1200">
          <a:solidFill>
            <a:schemeClr val="tx1"/>
          </a:solidFill>
          <a:latin typeface="+mn-lt"/>
          <a:ea typeface="+mn-ea"/>
          <a:cs typeface="+mn-cs"/>
        </a:defRPr>
      </a:lvl9pPr>
    </p:bodyStyle>
    <p:otherStyle>
      <a:defPPr>
        <a:defRPr lang="es-CL"/>
      </a:defPPr>
      <a:lvl1pPr marL="0" algn="l" defTabSz="845374" rtl="0" eaLnBrk="1" latinLnBrk="0" hangingPunct="1">
        <a:defRPr sz="1664" kern="1200">
          <a:solidFill>
            <a:schemeClr val="tx1"/>
          </a:solidFill>
          <a:latin typeface="+mn-lt"/>
          <a:ea typeface="+mn-ea"/>
          <a:cs typeface="+mn-cs"/>
        </a:defRPr>
      </a:lvl1pPr>
      <a:lvl2pPr marL="422687" algn="l" defTabSz="845374" rtl="0" eaLnBrk="1" latinLnBrk="0" hangingPunct="1">
        <a:defRPr sz="1664" kern="1200">
          <a:solidFill>
            <a:schemeClr val="tx1"/>
          </a:solidFill>
          <a:latin typeface="+mn-lt"/>
          <a:ea typeface="+mn-ea"/>
          <a:cs typeface="+mn-cs"/>
        </a:defRPr>
      </a:lvl2pPr>
      <a:lvl3pPr marL="845374" algn="l" defTabSz="845374" rtl="0" eaLnBrk="1" latinLnBrk="0" hangingPunct="1">
        <a:defRPr sz="1664" kern="1200">
          <a:solidFill>
            <a:schemeClr val="tx1"/>
          </a:solidFill>
          <a:latin typeface="+mn-lt"/>
          <a:ea typeface="+mn-ea"/>
          <a:cs typeface="+mn-cs"/>
        </a:defRPr>
      </a:lvl3pPr>
      <a:lvl4pPr marL="1268061" algn="l" defTabSz="845374" rtl="0" eaLnBrk="1" latinLnBrk="0" hangingPunct="1">
        <a:defRPr sz="1664" kern="1200">
          <a:solidFill>
            <a:schemeClr val="tx1"/>
          </a:solidFill>
          <a:latin typeface="+mn-lt"/>
          <a:ea typeface="+mn-ea"/>
          <a:cs typeface="+mn-cs"/>
        </a:defRPr>
      </a:lvl4pPr>
      <a:lvl5pPr marL="1690748" algn="l" defTabSz="845374" rtl="0" eaLnBrk="1" latinLnBrk="0" hangingPunct="1">
        <a:defRPr sz="1664" kern="1200">
          <a:solidFill>
            <a:schemeClr val="tx1"/>
          </a:solidFill>
          <a:latin typeface="+mn-lt"/>
          <a:ea typeface="+mn-ea"/>
          <a:cs typeface="+mn-cs"/>
        </a:defRPr>
      </a:lvl5pPr>
      <a:lvl6pPr marL="2113435" algn="l" defTabSz="845374" rtl="0" eaLnBrk="1" latinLnBrk="0" hangingPunct="1">
        <a:defRPr sz="1664" kern="1200">
          <a:solidFill>
            <a:schemeClr val="tx1"/>
          </a:solidFill>
          <a:latin typeface="+mn-lt"/>
          <a:ea typeface="+mn-ea"/>
          <a:cs typeface="+mn-cs"/>
        </a:defRPr>
      </a:lvl6pPr>
      <a:lvl7pPr marL="2536122" algn="l" defTabSz="845374" rtl="0" eaLnBrk="1" latinLnBrk="0" hangingPunct="1">
        <a:defRPr sz="1664" kern="1200">
          <a:solidFill>
            <a:schemeClr val="tx1"/>
          </a:solidFill>
          <a:latin typeface="+mn-lt"/>
          <a:ea typeface="+mn-ea"/>
          <a:cs typeface="+mn-cs"/>
        </a:defRPr>
      </a:lvl7pPr>
      <a:lvl8pPr marL="2958809" algn="l" defTabSz="845374" rtl="0" eaLnBrk="1" latinLnBrk="0" hangingPunct="1">
        <a:defRPr sz="1664" kern="1200">
          <a:solidFill>
            <a:schemeClr val="tx1"/>
          </a:solidFill>
          <a:latin typeface="+mn-lt"/>
          <a:ea typeface="+mn-ea"/>
          <a:cs typeface="+mn-cs"/>
        </a:defRPr>
      </a:lvl8pPr>
      <a:lvl9pPr marL="3381496" algn="l" defTabSz="845374" rtl="0" eaLnBrk="1" latinLnBrk="0" hangingPunct="1">
        <a:defRPr sz="166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mailto:ayudastecnicas@goreohiggins.c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Texto&#10;&#10;Descripción generada automáticamente con confianza media">
            <a:extLst>
              <a:ext uri="{FF2B5EF4-FFF2-40B4-BE49-F238E27FC236}">
                <a16:creationId xmlns:a16="http://schemas.microsoft.com/office/drawing/2014/main" id="{BFDF0F59-4592-4623-9E1B-6884E8318826}"/>
              </a:ext>
            </a:extLst>
          </p:cNvPr>
          <p:cNvPicPr>
            <a:picLocks noChangeAspect="1"/>
          </p:cNvPicPr>
          <p:nvPr/>
        </p:nvPicPr>
        <p:blipFill>
          <a:blip r:embed="rId2"/>
          <a:stretch>
            <a:fillRect/>
          </a:stretch>
        </p:blipFill>
        <p:spPr>
          <a:xfrm>
            <a:off x="-28220" y="-1476"/>
            <a:ext cx="12220220" cy="6859475"/>
          </a:xfrm>
          <a:prstGeom prst="rect">
            <a:avLst/>
          </a:prstGeom>
        </p:spPr>
      </p:pic>
      <p:sp>
        <p:nvSpPr>
          <p:cNvPr id="3" name="Subtítulo 2">
            <a:extLst>
              <a:ext uri="{FF2B5EF4-FFF2-40B4-BE49-F238E27FC236}">
                <a16:creationId xmlns:a16="http://schemas.microsoft.com/office/drawing/2014/main" id="{A5C4D8A4-0B66-4A3A-9512-966B3DCFEFE0}"/>
              </a:ext>
            </a:extLst>
          </p:cNvPr>
          <p:cNvSpPr>
            <a:spLocks noGrp="1"/>
          </p:cNvSpPr>
          <p:nvPr>
            <p:ph type="subTitle" idx="1"/>
          </p:nvPr>
        </p:nvSpPr>
        <p:spPr>
          <a:xfrm>
            <a:off x="1293929" y="3377755"/>
            <a:ext cx="9862400" cy="1026902"/>
          </a:xfrm>
        </p:spPr>
        <p:txBody>
          <a:bodyPr>
            <a:normAutofit fontScale="70000" lnSpcReduction="20000"/>
          </a:bodyPr>
          <a:lstStyle/>
          <a:p>
            <a:r>
              <a:rPr lang="es-ES" sz="3200" b="1" dirty="0">
                <a:solidFill>
                  <a:schemeClr val="accent1">
                    <a:lumMod val="75000"/>
                  </a:schemeClr>
                </a:solidFill>
              </a:rPr>
              <a:t>LÍNEA DE INCLUSIÓN SOCIAL: </a:t>
            </a:r>
          </a:p>
          <a:p>
            <a:r>
              <a:rPr lang="es-ES" sz="3200" b="1" dirty="0">
                <a:solidFill>
                  <a:schemeClr val="accent1">
                    <a:lumMod val="75000"/>
                  </a:schemeClr>
                </a:solidFill>
              </a:rPr>
              <a:t>CONCURSO DE AYUDAS TÉCNICAS </a:t>
            </a:r>
            <a:r>
              <a:rPr lang="es-ES" sz="3200" b="1">
                <a:solidFill>
                  <a:schemeClr val="accent1">
                    <a:lumMod val="75000"/>
                  </a:schemeClr>
                </a:solidFill>
              </a:rPr>
              <a:t>PARA LAS COMUNAS DE LA REGIÓN DE OHIGGINS.</a:t>
            </a:r>
            <a:endParaRPr lang="es-CL" sz="3200" b="1" dirty="0">
              <a:solidFill>
                <a:schemeClr val="accent1">
                  <a:lumMod val="75000"/>
                </a:schemeClr>
              </a:solidFill>
            </a:endParaRPr>
          </a:p>
        </p:txBody>
      </p:sp>
      <p:sp>
        <p:nvSpPr>
          <p:cNvPr id="6" name="Subtítulo 2">
            <a:extLst>
              <a:ext uri="{FF2B5EF4-FFF2-40B4-BE49-F238E27FC236}">
                <a16:creationId xmlns:a16="http://schemas.microsoft.com/office/drawing/2014/main" id="{513DAE88-5823-49E4-9156-539900955E8B}"/>
              </a:ext>
            </a:extLst>
          </p:cNvPr>
          <p:cNvSpPr txBox="1">
            <a:spLocks/>
          </p:cNvSpPr>
          <p:nvPr/>
        </p:nvSpPr>
        <p:spPr>
          <a:xfrm>
            <a:off x="1164800" y="6209431"/>
            <a:ext cx="9862400" cy="401034"/>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r>
              <a:rPr lang="es-CL" sz="2117" b="1" i="1" dirty="0">
                <a:solidFill>
                  <a:schemeClr val="accent1">
                    <a:lumMod val="75000"/>
                  </a:schemeClr>
                </a:solidFill>
              </a:rPr>
              <a:t>División de Desarrollo Social y Humano</a:t>
            </a:r>
            <a:endParaRPr lang="es-CL" sz="2822" b="1" i="1" dirty="0">
              <a:solidFill>
                <a:schemeClr val="accent1">
                  <a:lumMod val="75000"/>
                </a:schemeClr>
              </a:solidFill>
            </a:endParaRPr>
          </a:p>
        </p:txBody>
      </p:sp>
      <p:sp>
        <p:nvSpPr>
          <p:cNvPr id="7" name="Subtítulo 2">
            <a:extLst>
              <a:ext uri="{FF2B5EF4-FFF2-40B4-BE49-F238E27FC236}">
                <a16:creationId xmlns:a16="http://schemas.microsoft.com/office/drawing/2014/main" id="{72E9D328-B56A-4C99-976B-24237CE2F3C9}"/>
              </a:ext>
            </a:extLst>
          </p:cNvPr>
          <p:cNvSpPr txBox="1">
            <a:spLocks/>
          </p:cNvSpPr>
          <p:nvPr/>
        </p:nvSpPr>
        <p:spPr>
          <a:xfrm>
            <a:off x="1293929" y="4046185"/>
            <a:ext cx="9862400" cy="1026902"/>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endParaRPr lang="es-CL" sz="2822" b="1" dirty="0">
              <a:solidFill>
                <a:schemeClr val="accent1">
                  <a:lumMod val="75000"/>
                </a:schemeClr>
              </a:solidFill>
            </a:endParaRPr>
          </a:p>
        </p:txBody>
      </p:sp>
      <p:pic>
        <p:nvPicPr>
          <p:cNvPr id="2" name="Picture 4" descr="Logotipo, nombre de la empresa&#10;&#10;Descripción generada automáticamente">
            <a:extLst>
              <a:ext uri="{FF2B5EF4-FFF2-40B4-BE49-F238E27FC236}">
                <a16:creationId xmlns:a16="http://schemas.microsoft.com/office/drawing/2014/main" id="{C4AA1006-ACCC-5DAF-B2B3-E0EDF8DE0C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6235" y="4715598"/>
            <a:ext cx="3691310" cy="1493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820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0" y="-364"/>
            <a:ext cx="12192000" cy="6845098"/>
          </a:xfrm>
          <a:prstGeom prst="rect">
            <a:avLst/>
          </a:prstGeom>
        </p:spPr>
      </p:pic>
      <p:sp>
        <p:nvSpPr>
          <p:cNvPr id="2" name="Subtítulo 2">
            <a:extLst>
              <a:ext uri="{FF2B5EF4-FFF2-40B4-BE49-F238E27FC236}">
                <a16:creationId xmlns:a16="http://schemas.microsoft.com/office/drawing/2014/main" id="{ABD963C6-B72D-ED30-2CBB-D3104DF142BE}"/>
              </a:ext>
            </a:extLst>
          </p:cNvPr>
          <p:cNvSpPr>
            <a:spLocks noGrp="1"/>
          </p:cNvSpPr>
          <p:nvPr>
            <p:ph type="subTitle" idx="1"/>
          </p:nvPr>
        </p:nvSpPr>
        <p:spPr>
          <a:xfrm>
            <a:off x="11815320" y="-593143"/>
            <a:ext cx="846192" cy="127108"/>
          </a:xfrm>
        </p:spPr>
        <p:txBody>
          <a:bodyPr>
            <a:normAutofit fontScale="25000" lnSpcReduction="20000"/>
          </a:bodyPr>
          <a:lstStyle/>
          <a:p>
            <a:endParaRPr lang="es-MX" sz="29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EFCF4B0E-853F-0949-9EB1-13B4C8BFB555}"/>
              </a:ext>
            </a:extLst>
          </p:cNvPr>
          <p:cNvSpPr txBox="1">
            <a:spLocks/>
          </p:cNvSpPr>
          <p:nvPr/>
        </p:nvSpPr>
        <p:spPr>
          <a:xfrm>
            <a:off x="939567" y="1730112"/>
            <a:ext cx="10777941" cy="4572168"/>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spcBef>
                <a:spcPts val="924"/>
              </a:spcBef>
            </a:pPr>
            <a:r>
              <a:rPr lang="es-ES" sz="2800" b="1" dirty="0">
                <a:solidFill>
                  <a:srgbClr val="4472C4">
                    <a:lumMod val="75000"/>
                  </a:srgbClr>
                </a:solidFill>
                <a:latin typeface="Arial" panose="020B0604020202020204" pitchFamily="34" charset="0"/>
                <a:cs typeface="Arial" panose="020B0604020202020204" pitchFamily="34" charset="0"/>
              </a:rPr>
              <a:t>PROPÓSITO LÍNEA DE INCLUSIÓN SOCIAL</a:t>
            </a:r>
          </a:p>
          <a:p>
            <a:pPr algn="just" defTabSz="845374">
              <a:spcBef>
                <a:spcPts val="924"/>
              </a:spcBef>
            </a:pPr>
            <a:endParaRPr lang="es-ES" sz="2800" b="1" dirty="0">
              <a:solidFill>
                <a:srgbClr val="4472C4">
                  <a:lumMod val="75000"/>
                </a:srgbClr>
              </a:solidFill>
              <a:latin typeface="Arial" panose="020B0604020202020204" pitchFamily="34" charset="0"/>
              <a:cs typeface="Arial" panose="020B0604020202020204" pitchFamily="34" charset="0"/>
            </a:endParaRPr>
          </a:p>
          <a:p>
            <a:pPr marL="2147888" algn="just" defTabSz="845374">
              <a:spcBef>
                <a:spcPts val="924"/>
              </a:spcBef>
            </a:pPr>
            <a:r>
              <a:rPr lang="es-ES" sz="2400" dirty="0">
                <a:solidFill>
                  <a:srgbClr val="4472C4">
                    <a:lumMod val="75000"/>
                  </a:srgbClr>
                </a:solidFill>
                <a:latin typeface="Calibri" panose="020F0502020204030204"/>
              </a:rPr>
              <a:t>El propósito de esta línea es </a:t>
            </a:r>
            <a:r>
              <a:rPr lang="es-ES" sz="2400" b="1" dirty="0">
                <a:solidFill>
                  <a:srgbClr val="4472C4">
                    <a:lumMod val="75000"/>
                  </a:srgbClr>
                </a:solidFill>
                <a:latin typeface="Calibri" panose="020F0502020204030204"/>
              </a:rPr>
              <a:t>avanzar hacia una plena inclusión social </a:t>
            </a:r>
            <a:r>
              <a:rPr lang="es-ES" sz="2400" dirty="0">
                <a:solidFill>
                  <a:srgbClr val="4472C4">
                    <a:lumMod val="75000"/>
                  </a:srgbClr>
                </a:solidFill>
                <a:latin typeface="Calibri" panose="020F0502020204030204"/>
              </a:rPr>
              <a:t>de todas las personas, ejerciendo el principio de igualdad de oportunidades y no discriminación, </a:t>
            </a:r>
            <a:r>
              <a:rPr lang="es-ES" sz="2400" b="1" dirty="0">
                <a:solidFill>
                  <a:srgbClr val="4472C4">
                    <a:lumMod val="75000"/>
                  </a:srgbClr>
                </a:solidFill>
                <a:latin typeface="Calibri" panose="020F0502020204030204"/>
              </a:rPr>
              <a:t>promoviendo iniciativas que favorezcan la participación de los habitantes de la Región de O’Higgins, </a:t>
            </a:r>
            <a:r>
              <a:rPr lang="es-ES" sz="2400" dirty="0">
                <a:solidFill>
                  <a:srgbClr val="4472C4">
                    <a:lumMod val="75000"/>
                  </a:srgbClr>
                </a:solidFill>
                <a:latin typeface="Calibri" panose="020F0502020204030204"/>
              </a:rPr>
              <a:t>que disminuyan los factores de riesgo, enfatizando en propuestas que integren a sectores vulnerables permitiendo el </a:t>
            </a:r>
            <a:r>
              <a:rPr lang="es-ES" sz="2400" b="1" dirty="0">
                <a:solidFill>
                  <a:srgbClr val="4472C4">
                    <a:lumMod val="75000"/>
                  </a:srgbClr>
                </a:solidFill>
                <a:latin typeface="Calibri" panose="020F0502020204030204"/>
              </a:rPr>
              <a:t>desarrollo de la autonomía, autogestión, vida independiente y calidad de vida de los beneficiarios/as.</a:t>
            </a:r>
          </a:p>
          <a:p>
            <a:pPr algn="just" defTabSz="845374">
              <a:spcBef>
                <a:spcPts val="924"/>
              </a:spcBef>
            </a:pPr>
            <a:endParaRPr lang="es-ES" sz="1600" b="1" dirty="0">
              <a:solidFill>
                <a:srgbClr val="4472C4">
                  <a:lumMod val="75000"/>
                </a:srgbClr>
              </a:solidFill>
              <a:latin typeface="Arial" panose="020B0604020202020204" pitchFamily="34" charset="0"/>
              <a:cs typeface="Arial" panose="020B0604020202020204" pitchFamily="34" charset="0"/>
            </a:endParaRPr>
          </a:p>
          <a:p>
            <a:pPr algn="just" defTabSz="845374">
              <a:spcBef>
                <a:spcPts val="924"/>
              </a:spcBef>
            </a:pPr>
            <a:endParaRPr lang="es-ES" sz="2000" b="1" dirty="0">
              <a:solidFill>
                <a:srgbClr val="4472C4">
                  <a:lumMod val="75000"/>
                </a:srgbClr>
              </a:solidFill>
              <a:latin typeface="Calibri" panose="020F0502020204030204"/>
            </a:endParaRPr>
          </a:p>
          <a:p>
            <a:pPr marL="936437" lvl="1" indent="-457200" algn="just" defTabSz="845374">
              <a:spcBef>
                <a:spcPts val="924"/>
              </a:spcBef>
              <a:buAutoNum type="alphaUcParenR"/>
            </a:pPr>
            <a:endParaRPr lang="es-ES" sz="1800" b="1" dirty="0">
              <a:solidFill>
                <a:srgbClr val="4472C4">
                  <a:lumMod val="75000"/>
                </a:srgbClr>
              </a:solidFill>
              <a:latin typeface="Calibri" panose="020F0502020204030204"/>
            </a:endParaRPr>
          </a:p>
          <a:p>
            <a:pPr marL="457200" indent="-457200" algn="just" defTabSz="845374">
              <a:spcBef>
                <a:spcPts val="924"/>
              </a:spcBef>
              <a:buAutoNum type="alphaUcParenR"/>
            </a:pPr>
            <a:endParaRPr lang="es-ES" sz="2000" b="1" dirty="0">
              <a:solidFill>
                <a:srgbClr val="4472C4">
                  <a:lumMod val="75000"/>
                </a:srgbClr>
              </a:solidFill>
              <a:latin typeface="Calibri" panose="020F0502020204030204"/>
            </a:endParaRPr>
          </a:p>
          <a:p>
            <a:pPr algn="just" defTabSz="845374">
              <a:spcBef>
                <a:spcPts val="924"/>
              </a:spcBef>
            </a:pPr>
            <a:endParaRPr lang="es-ES" sz="2000" b="1" dirty="0">
              <a:solidFill>
                <a:srgbClr val="4472C4">
                  <a:lumMod val="75000"/>
                </a:srgbClr>
              </a:solidFill>
              <a:latin typeface="Calibri" panose="020F0502020204030204"/>
            </a:endParaRPr>
          </a:p>
          <a:p>
            <a:pPr marL="457200" indent="-457200" algn="l" defTabSz="845374">
              <a:spcBef>
                <a:spcPts val="924"/>
              </a:spcBef>
              <a:buAutoNum type="alphaUcParenR"/>
            </a:pPr>
            <a:endParaRPr lang="es-ES" sz="2000" b="1" dirty="0">
              <a:solidFill>
                <a:srgbClr val="4472C4">
                  <a:lumMod val="75000"/>
                </a:srgbClr>
              </a:solidFill>
              <a:latin typeface="Calibri" panose="020F0502020204030204"/>
            </a:endParaRPr>
          </a:p>
        </p:txBody>
      </p:sp>
      <p:pic>
        <p:nvPicPr>
          <p:cNvPr id="5" name="Imagen 4">
            <a:extLst>
              <a:ext uri="{FF2B5EF4-FFF2-40B4-BE49-F238E27FC236}">
                <a16:creationId xmlns:a16="http://schemas.microsoft.com/office/drawing/2014/main" id="{1621CD87-1D5C-E762-C1EF-061521828A68}"/>
              </a:ext>
            </a:extLst>
          </p:cNvPr>
          <p:cNvPicPr>
            <a:picLocks noChangeAspect="1"/>
          </p:cNvPicPr>
          <p:nvPr/>
        </p:nvPicPr>
        <p:blipFill>
          <a:blip r:embed="rId3"/>
          <a:stretch>
            <a:fillRect/>
          </a:stretch>
        </p:blipFill>
        <p:spPr>
          <a:xfrm>
            <a:off x="1248228" y="3429000"/>
            <a:ext cx="1538515" cy="1538515"/>
          </a:xfrm>
          <a:prstGeom prst="rect">
            <a:avLst/>
          </a:prstGeom>
          <a:effectLst>
            <a:outerShdw blurRad="50800" dist="38100" dir="2700000" algn="tl" rotWithShape="0">
              <a:prstClr val="black">
                <a:alpha val="40000"/>
              </a:prstClr>
            </a:outerShdw>
          </a:effectLst>
        </p:spPr>
      </p:pic>
      <p:pic>
        <p:nvPicPr>
          <p:cNvPr id="6" name="Picture 4" descr="Logotipo, nombre de la empresa&#10;&#10;Descripción generada automáticamente">
            <a:extLst>
              <a:ext uri="{FF2B5EF4-FFF2-40B4-BE49-F238E27FC236}">
                <a16:creationId xmlns:a16="http://schemas.microsoft.com/office/drawing/2014/main" id="{A4C74750-8D25-4571-00FE-59EDC3155E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610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0" y="14150"/>
            <a:ext cx="12192000" cy="6845098"/>
          </a:xfrm>
          <a:prstGeom prst="rect">
            <a:avLst/>
          </a:prstGeom>
        </p:spPr>
      </p:pic>
      <p:sp>
        <p:nvSpPr>
          <p:cNvPr id="2" name="Subtítulo 2">
            <a:extLst>
              <a:ext uri="{FF2B5EF4-FFF2-40B4-BE49-F238E27FC236}">
                <a16:creationId xmlns:a16="http://schemas.microsoft.com/office/drawing/2014/main" id="{ABD963C6-B72D-ED30-2CBB-D3104DF142BE}"/>
              </a:ext>
            </a:extLst>
          </p:cNvPr>
          <p:cNvSpPr>
            <a:spLocks noGrp="1"/>
          </p:cNvSpPr>
          <p:nvPr>
            <p:ph type="subTitle" idx="1"/>
          </p:nvPr>
        </p:nvSpPr>
        <p:spPr>
          <a:xfrm>
            <a:off x="11815320" y="-593143"/>
            <a:ext cx="846192" cy="127108"/>
          </a:xfrm>
        </p:spPr>
        <p:txBody>
          <a:bodyPr>
            <a:normAutofit fontScale="25000" lnSpcReduction="20000"/>
          </a:bodyPr>
          <a:lstStyle/>
          <a:p>
            <a:endParaRPr lang="es-MX" sz="29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EFCF4B0E-853F-0949-9EB1-13B4C8BFB555}"/>
              </a:ext>
            </a:extLst>
          </p:cNvPr>
          <p:cNvSpPr txBox="1">
            <a:spLocks/>
          </p:cNvSpPr>
          <p:nvPr/>
        </p:nvSpPr>
        <p:spPr>
          <a:xfrm>
            <a:off x="3681046" y="1711393"/>
            <a:ext cx="7843296" cy="4850985"/>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spcBef>
                <a:spcPts val="924"/>
              </a:spcBef>
            </a:pPr>
            <a:r>
              <a:rPr lang="es-ES" sz="2800" b="1" dirty="0">
                <a:solidFill>
                  <a:srgbClr val="4472C4">
                    <a:lumMod val="75000"/>
                  </a:srgbClr>
                </a:solidFill>
                <a:latin typeface="Arial" panose="020B0604020202020204" pitchFamily="34" charset="0"/>
                <a:cs typeface="Arial" panose="020B0604020202020204" pitchFamily="34" charset="0"/>
              </a:rPr>
              <a:t>PROPÓSITO CONCURSO DE AYUDAS TÉCNICAS Y LEGITIMADOS ACTIVOS</a:t>
            </a:r>
          </a:p>
          <a:p>
            <a:pPr algn="just" defTabSz="845374">
              <a:spcBef>
                <a:spcPts val="924"/>
              </a:spcBef>
            </a:pPr>
            <a:endParaRPr lang="es-ES" sz="1600" b="1" dirty="0">
              <a:solidFill>
                <a:srgbClr val="4472C4">
                  <a:lumMod val="75000"/>
                </a:srgbClr>
              </a:solidFill>
              <a:latin typeface="Arial" panose="020B0604020202020204" pitchFamily="34" charset="0"/>
              <a:cs typeface="Arial" panose="020B0604020202020204" pitchFamily="34" charset="0"/>
            </a:endParaRPr>
          </a:p>
          <a:p>
            <a:pPr algn="just" defTabSz="845374">
              <a:lnSpc>
                <a:spcPct val="150000"/>
              </a:lnSpc>
              <a:spcBef>
                <a:spcPts val="0"/>
              </a:spcBef>
            </a:pPr>
            <a:r>
              <a:rPr lang="es-ES" sz="2000" b="1" dirty="0">
                <a:solidFill>
                  <a:srgbClr val="4472C4">
                    <a:lumMod val="75000"/>
                  </a:srgbClr>
                </a:solidFill>
                <a:latin typeface="Calibri" panose="020F0502020204030204"/>
              </a:rPr>
              <a:t>El propósito de este fondo es proporcionar recursos a las 33 comunas de la región de O’Higgins para que puedan contribuir al bienestar y calidad de vida de los/las habitantes de su territorio en situación de discapacidad, su entorno familiar y cuidadores, entregando en comodato ayudas técnicas en un período acotado de tiempo, logrando así disminuir la brecha existente equiparando oportunidades al reducir la lista de espera actual de estas entregas.</a:t>
            </a:r>
          </a:p>
          <a:p>
            <a:pPr marL="457200" indent="-457200" algn="l" defTabSz="845374">
              <a:spcBef>
                <a:spcPts val="924"/>
              </a:spcBef>
              <a:buAutoNum type="alphaUcParenR"/>
            </a:pPr>
            <a:endParaRPr lang="es-ES" sz="2000" b="1" dirty="0">
              <a:solidFill>
                <a:srgbClr val="4472C4">
                  <a:lumMod val="75000"/>
                </a:srgbClr>
              </a:solidFill>
              <a:latin typeface="Calibri" panose="020F0502020204030204"/>
            </a:endParaRPr>
          </a:p>
        </p:txBody>
      </p:sp>
      <p:pic>
        <p:nvPicPr>
          <p:cNvPr id="5" name="Imagen 4">
            <a:extLst>
              <a:ext uri="{FF2B5EF4-FFF2-40B4-BE49-F238E27FC236}">
                <a16:creationId xmlns:a16="http://schemas.microsoft.com/office/drawing/2014/main" id="{DC89F026-E99F-9990-8CD3-6065EC8B2D80}"/>
              </a:ext>
            </a:extLst>
          </p:cNvPr>
          <p:cNvPicPr>
            <a:picLocks noChangeAspect="1"/>
          </p:cNvPicPr>
          <p:nvPr/>
        </p:nvPicPr>
        <p:blipFill>
          <a:blip r:embed="rId3"/>
          <a:stretch>
            <a:fillRect/>
          </a:stretch>
        </p:blipFill>
        <p:spPr>
          <a:xfrm>
            <a:off x="1107231" y="3140842"/>
            <a:ext cx="1992086" cy="1992086"/>
          </a:xfrm>
          <a:prstGeom prst="rect">
            <a:avLst/>
          </a:prstGeom>
          <a:effectLst>
            <a:outerShdw blurRad="50800" dist="38100" dir="2700000" algn="tl" rotWithShape="0">
              <a:prstClr val="black">
                <a:alpha val="40000"/>
              </a:prstClr>
            </a:outerShdw>
          </a:effectLst>
        </p:spPr>
      </p:pic>
      <p:pic>
        <p:nvPicPr>
          <p:cNvPr id="6" name="Picture 4" descr="Logotipo, nombre de la empresa&#10;&#10;Descripción generada automáticamente">
            <a:extLst>
              <a:ext uri="{FF2B5EF4-FFF2-40B4-BE49-F238E27FC236}">
                <a16:creationId xmlns:a16="http://schemas.microsoft.com/office/drawing/2014/main" id="{57C6D255-CDD1-6969-3C8D-FE890CB175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4030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0" y="-22043"/>
            <a:ext cx="12192000" cy="6845098"/>
          </a:xfrm>
          <a:prstGeom prst="rect">
            <a:avLst/>
          </a:prstGeom>
        </p:spPr>
      </p:pic>
      <p:sp>
        <p:nvSpPr>
          <p:cNvPr id="2" name="Subtítulo 2">
            <a:extLst>
              <a:ext uri="{FF2B5EF4-FFF2-40B4-BE49-F238E27FC236}">
                <a16:creationId xmlns:a16="http://schemas.microsoft.com/office/drawing/2014/main" id="{ABD963C6-B72D-ED30-2CBB-D3104DF142BE}"/>
              </a:ext>
            </a:extLst>
          </p:cNvPr>
          <p:cNvSpPr>
            <a:spLocks noGrp="1"/>
          </p:cNvSpPr>
          <p:nvPr>
            <p:ph type="subTitle" idx="1"/>
          </p:nvPr>
        </p:nvSpPr>
        <p:spPr>
          <a:xfrm>
            <a:off x="11815320" y="-593143"/>
            <a:ext cx="846192" cy="127108"/>
          </a:xfrm>
        </p:spPr>
        <p:txBody>
          <a:bodyPr>
            <a:normAutofit fontScale="25000" lnSpcReduction="20000"/>
          </a:bodyPr>
          <a:lstStyle/>
          <a:p>
            <a:endParaRPr lang="es-MX" sz="29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EFCF4B0E-853F-0949-9EB1-13B4C8BFB555}"/>
              </a:ext>
            </a:extLst>
          </p:cNvPr>
          <p:cNvSpPr txBox="1">
            <a:spLocks/>
          </p:cNvSpPr>
          <p:nvPr/>
        </p:nvSpPr>
        <p:spPr>
          <a:xfrm>
            <a:off x="740229" y="1525418"/>
            <a:ext cx="10827657" cy="4850985"/>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algn="just" defTabSz="845374">
              <a:spcBef>
                <a:spcPts val="924"/>
              </a:spcBef>
            </a:pPr>
            <a:r>
              <a:rPr lang="es-ES" sz="2000" b="1" dirty="0">
                <a:solidFill>
                  <a:srgbClr val="4472C4">
                    <a:lumMod val="75000"/>
                  </a:srgbClr>
                </a:solidFill>
                <a:latin typeface="Arial" panose="020B0604020202020204" pitchFamily="34" charset="0"/>
                <a:cs typeface="Arial" panose="020B0604020202020204" pitchFamily="34" charset="0"/>
              </a:rPr>
              <a:t>	¿QUÉ ENTENDEMOS POR AYUDAS TÉCNICAS?</a:t>
            </a:r>
          </a:p>
          <a:p>
            <a:pPr marL="2424113" algn="just" defTabSz="845374">
              <a:lnSpc>
                <a:spcPct val="150000"/>
              </a:lnSpc>
              <a:spcBef>
                <a:spcPts val="0"/>
              </a:spcBef>
            </a:pPr>
            <a:endParaRPr lang="es-ES" sz="2000" dirty="0">
              <a:solidFill>
                <a:srgbClr val="4472C4">
                  <a:lumMod val="75000"/>
                </a:srgbClr>
              </a:solidFill>
              <a:latin typeface="Calibri" panose="020F0502020204030204"/>
            </a:endParaRPr>
          </a:p>
          <a:p>
            <a:pPr marL="2424113" algn="just" defTabSz="845374">
              <a:lnSpc>
                <a:spcPct val="150000"/>
              </a:lnSpc>
              <a:spcBef>
                <a:spcPts val="0"/>
              </a:spcBef>
            </a:pPr>
            <a:endParaRPr lang="es-ES" sz="2000" dirty="0">
              <a:solidFill>
                <a:srgbClr val="4472C4">
                  <a:lumMod val="75000"/>
                </a:srgbClr>
              </a:solidFill>
              <a:latin typeface="Calibri" panose="020F0502020204030204"/>
            </a:endParaRPr>
          </a:p>
          <a:p>
            <a:pPr marL="2424113" algn="just" defTabSz="845374">
              <a:lnSpc>
                <a:spcPct val="150000"/>
              </a:lnSpc>
              <a:spcBef>
                <a:spcPts val="0"/>
              </a:spcBef>
            </a:pPr>
            <a:r>
              <a:rPr lang="es-ES" sz="2000" dirty="0">
                <a:solidFill>
                  <a:srgbClr val="4472C4">
                    <a:lumMod val="75000"/>
                  </a:srgbClr>
                </a:solidFill>
                <a:latin typeface="Calibri" panose="020F0502020204030204"/>
              </a:rPr>
              <a:t>Para efectos de este concurso se entenderá como ayuda técnica </a:t>
            </a:r>
            <a:r>
              <a:rPr lang="es-ES" sz="2000" b="1" dirty="0">
                <a:solidFill>
                  <a:srgbClr val="4472C4">
                    <a:lumMod val="75000"/>
                  </a:srgbClr>
                </a:solidFill>
                <a:latin typeface="Calibri" panose="020F0502020204030204"/>
              </a:rPr>
              <a:t>a todos los elementos o implementos requeridos para mejorar la calidad de vida de una persona en situación de discapacidad </a:t>
            </a:r>
            <a:r>
              <a:rPr lang="es-ES" sz="2000" dirty="0">
                <a:solidFill>
                  <a:srgbClr val="4472C4">
                    <a:lumMod val="75000"/>
                  </a:srgbClr>
                </a:solidFill>
                <a:latin typeface="Calibri" panose="020F0502020204030204"/>
              </a:rPr>
              <a:t>para prevenir la progresión de esta, mejorar o recuperar su funcionalidad, o desarrollar una vida independiente para una plena inclusión social.</a:t>
            </a:r>
          </a:p>
          <a:p>
            <a:pPr algn="just" defTabSz="845374">
              <a:spcBef>
                <a:spcPts val="924"/>
              </a:spcBef>
            </a:pPr>
            <a:endParaRPr lang="es-ES" sz="2000" b="1" dirty="0">
              <a:solidFill>
                <a:srgbClr val="4472C4">
                  <a:lumMod val="75000"/>
                </a:srgbClr>
              </a:solidFill>
              <a:latin typeface="Calibri" panose="020F0502020204030204"/>
            </a:endParaRPr>
          </a:p>
          <a:p>
            <a:pPr algn="just" defTabSz="845374">
              <a:spcBef>
                <a:spcPts val="924"/>
              </a:spcBef>
            </a:pPr>
            <a:endParaRPr lang="es-ES" sz="2400" b="1" dirty="0">
              <a:solidFill>
                <a:srgbClr val="4472C4">
                  <a:lumMod val="75000"/>
                </a:srgbClr>
              </a:solidFill>
              <a:latin typeface="Calibri" panose="020F0502020204030204"/>
            </a:endParaRPr>
          </a:p>
        </p:txBody>
      </p:sp>
      <p:pic>
        <p:nvPicPr>
          <p:cNvPr id="5" name="Imagen 4">
            <a:extLst>
              <a:ext uri="{FF2B5EF4-FFF2-40B4-BE49-F238E27FC236}">
                <a16:creationId xmlns:a16="http://schemas.microsoft.com/office/drawing/2014/main" id="{21872402-1B69-8A1E-0A87-6D4F05747564}"/>
              </a:ext>
            </a:extLst>
          </p:cNvPr>
          <p:cNvPicPr>
            <a:picLocks noChangeAspect="1"/>
          </p:cNvPicPr>
          <p:nvPr/>
        </p:nvPicPr>
        <p:blipFill>
          <a:blip r:embed="rId3"/>
          <a:stretch>
            <a:fillRect/>
          </a:stretch>
        </p:blipFill>
        <p:spPr>
          <a:xfrm>
            <a:off x="1286028" y="2709465"/>
            <a:ext cx="1495574" cy="1495574"/>
          </a:xfrm>
          <a:prstGeom prst="rect">
            <a:avLst/>
          </a:prstGeom>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311C6289-F126-59ED-F797-4C0617AD8957}"/>
              </a:ext>
            </a:extLst>
          </p:cNvPr>
          <p:cNvPicPr>
            <a:picLocks noChangeAspect="1"/>
          </p:cNvPicPr>
          <p:nvPr/>
        </p:nvPicPr>
        <p:blipFill>
          <a:blip r:embed="rId4"/>
          <a:stretch>
            <a:fillRect/>
          </a:stretch>
        </p:blipFill>
        <p:spPr>
          <a:xfrm>
            <a:off x="7238582" y="4890820"/>
            <a:ext cx="1571171" cy="1571171"/>
          </a:xfrm>
          <a:prstGeom prst="rect">
            <a:avLst/>
          </a:prstGeom>
          <a:effectLst>
            <a:outerShdw blurRad="50800" dist="38100" dir="2700000" algn="tl" rotWithShape="0">
              <a:prstClr val="black">
                <a:alpha val="40000"/>
              </a:prstClr>
            </a:outerShdw>
          </a:effectLst>
        </p:spPr>
      </p:pic>
      <p:pic>
        <p:nvPicPr>
          <p:cNvPr id="10" name="Picture 4" descr="Logotipo, nombre de la empresa&#10;&#10;Descripción generada automáticamente">
            <a:extLst>
              <a:ext uri="{FF2B5EF4-FFF2-40B4-BE49-F238E27FC236}">
                <a16:creationId xmlns:a16="http://schemas.microsoft.com/office/drawing/2014/main" id="{CEEB03E9-89F5-9862-9DDC-10C7A748A7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7169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0" y="-127551"/>
            <a:ext cx="12192000" cy="6845098"/>
          </a:xfrm>
          <a:prstGeom prst="rect">
            <a:avLst/>
          </a:prstGeom>
        </p:spPr>
      </p:pic>
      <p:sp>
        <p:nvSpPr>
          <p:cNvPr id="2" name="Subtítulo 2">
            <a:extLst>
              <a:ext uri="{FF2B5EF4-FFF2-40B4-BE49-F238E27FC236}">
                <a16:creationId xmlns:a16="http://schemas.microsoft.com/office/drawing/2014/main" id="{ABD963C6-B72D-ED30-2CBB-D3104DF142BE}"/>
              </a:ext>
            </a:extLst>
          </p:cNvPr>
          <p:cNvSpPr>
            <a:spLocks noGrp="1"/>
          </p:cNvSpPr>
          <p:nvPr>
            <p:ph type="subTitle" idx="1"/>
          </p:nvPr>
        </p:nvSpPr>
        <p:spPr>
          <a:xfrm>
            <a:off x="11815320" y="-593143"/>
            <a:ext cx="846192" cy="127108"/>
          </a:xfrm>
        </p:spPr>
        <p:txBody>
          <a:bodyPr>
            <a:normAutofit fontScale="25000" lnSpcReduction="20000"/>
          </a:bodyPr>
          <a:lstStyle/>
          <a:p>
            <a:endParaRPr lang="es-MX" sz="29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EFCF4B0E-853F-0949-9EB1-13B4C8BFB555}"/>
              </a:ext>
            </a:extLst>
          </p:cNvPr>
          <p:cNvSpPr txBox="1">
            <a:spLocks/>
          </p:cNvSpPr>
          <p:nvPr/>
        </p:nvSpPr>
        <p:spPr>
          <a:xfrm>
            <a:off x="740229" y="1254370"/>
            <a:ext cx="10827657" cy="5122034"/>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algn="just" defTabSz="845374">
              <a:spcBef>
                <a:spcPts val="924"/>
              </a:spcBef>
            </a:pPr>
            <a:r>
              <a:rPr lang="es-ES" sz="2000" b="1" dirty="0">
                <a:solidFill>
                  <a:srgbClr val="4472C4">
                    <a:lumMod val="75000"/>
                  </a:srgbClr>
                </a:solidFill>
                <a:latin typeface="Arial" panose="020B0604020202020204" pitchFamily="34" charset="0"/>
                <a:cs typeface="Arial" panose="020B0604020202020204" pitchFamily="34" charset="0"/>
              </a:rPr>
              <a:t>			¿QUIÉNES PUEDEN POSTULAR?</a:t>
            </a:r>
          </a:p>
          <a:p>
            <a:pPr algn="just" defTabSz="845374">
              <a:lnSpc>
                <a:spcPct val="150000"/>
              </a:lnSpc>
              <a:spcBef>
                <a:spcPts val="0"/>
              </a:spcBef>
            </a:pPr>
            <a:r>
              <a:rPr lang="es-ES" sz="2000" dirty="0">
                <a:solidFill>
                  <a:srgbClr val="4472C4">
                    <a:lumMod val="75000"/>
                  </a:srgbClr>
                </a:solidFill>
                <a:latin typeface="Calibri" panose="020F0502020204030204"/>
              </a:rPr>
              <a:t>			</a:t>
            </a:r>
            <a:r>
              <a:rPr lang="es-ES" sz="1700" dirty="0">
                <a:solidFill>
                  <a:srgbClr val="4472C4">
                    <a:lumMod val="75000"/>
                  </a:srgbClr>
                </a:solidFill>
                <a:latin typeface="Calibri" panose="020F0502020204030204"/>
              </a:rPr>
              <a:t>.</a:t>
            </a:r>
          </a:p>
          <a:p>
            <a:pPr algn="just" defTabSz="845374">
              <a:lnSpc>
                <a:spcPct val="150000"/>
              </a:lnSpc>
              <a:spcBef>
                <a:spcPts val="0"/>
              </a:spcBef>
            </a:pPr>
            <a:endParaRPr lang="es-ES" sz="1700" dirty="0">
              <a:solidFill>
                <a:srgbClr val="4472C4">
                  <a:lumMod val="75000"/>
                </a:srgbClr>
              </a:solidFill>
              <a:latin typeface="Calibri" panose="020F0502020204030204"/>
            </a:endParaRPr>
          </a:p>
          <a:p>
            <a:pPr algn="just" defTabSz="845374">
              <a:lnSpc>
                <a:spcPct val="150000"/>
              </a:lnSpc>
              <a:spcBef>
                <a:spcPts val="0"/>
              </a:spcBef>
            </a:pPr>
            <a:r>
              <a:rPr lang="es-ES" sz="1700" dirty="0">
                <a:solidFill>
                  <a:srgbClr val="4472C4">
                    <a:lumMod val="75000"/>
                  </a:srgbClr>
                </a:solidFill>
                <a:latin typeface="Calibri" panose="020F0502020204030204"/>
              </a:rPr>
              <a:t>		</a:t>
            </a:r>
            <a:r>
              <a:rPr lang="es-ES" sz="1700" dirty="0">
                <a:solidFill>
                  <a:srgbClr val="4472C4">
                    <a:lumMod val="75000"/>
                  </a:srgbClr>
                </a:solidFill>
              </a:rPr>
              <a:t>	U</a:t>
            </a:r>
          </a:p>
          <a:p>
            <a:pPr algn="just" defTabSz="845374">
              <a:lnSpc>
                <a:spcPct val="150000"/>
              </a:lnSpc>
              <a:spcBef>
                <a:spcPts val="0"/>
              </a:spcBef>
            </a:pPr>
            <a:endParaRPr lang="es-ES" sz="1700" dirty="0">
              <a:solidFill>
                <a:srgbClr val="4472C4">
                  <a:lumMod val="75000"/>
                </a:srgbClr>
              </a:solidFill>
            </a:endParaRPr>
          </a:p>
          <a:p>
            <a:pPr algn="just" defTabSz="845374">
              <a:lnSpc>
                <a:spcPct val="150000"/>
              </a:lnSpc>
              <a:spcBef>
                <a:spcPts val="0"/>
              </a:spcBef>
            </a:pPr>
            <a:endParaRPr lang="es-ES" sz="1700" dirty="0">
              <a:solidFill>
                <a:srgbClr val="4472C4">
                  <a:lumMod val="75000"/>
                </a:srgbClr>
              </a:solidFill>
            </a:endParaRPr>
          </a:p>
          <a:p>
            <a:pPr algn="just" defTabSz="845374">
              <a:lnSpc>
                <a:spcPct val="150000"/>
              </a:lnSpc>
              <a:spcBef>
                <a:spcPts val="0"/>
              </a:spcBef>
            </a:pPr>
            <a:endParaRPr lang="es-ES" sz="1700" dirty="0">
              <a:solidFill>
                <a:srgbClr val="4472C4">
                  <a:lumMod val="75000"/>
                </a:srgbClr>
              </a:solidFill>
            </a:endParaRPr>
          </a:p>
          <a:p>
            <a:pPr algn="just" defTabSz="845374">
              <a:lnSpc>
                <a:spcPct val="150000"/>
              </a:lnSpc>
              <a:spcBef>
                <a:spcPts val="0"/>
              </a:spcBef>
            </a:pPr>
            <a:endParaRPr lang="es-ES" sz="1700" dirty="0">
              <a:solidFill>
                <a:srgbClr val="4472C4">
                  <a:lumMod val="75000"/>
                </a:srgbClr>
              </a:solidFill>
              <a:latin typeface="Calibri" panose="020F0502020204030204"/>
            </a:endParaRPr>
          </a:p>
          <a:p>
            <a:pPr algn="just" defTabSz="845374">
              <a:lnSpc>
                <a:spcPct val="150000"/>
              </a:lnSpc>
              <a:spcBef>
                <a:spcPts val="0"/>
              </a:spcBef>
            </a:pPr>
            <a:r>
              <a:rPr lang="es-ES" sz="1700" dirty="0">
                <a:solidFill>
                  <a:srgbClr val="4472C4">
                    <a:lumMod val="75000"/>
                  </a:srgbClr>
                </a:solidFill>
                <a:latin typeface="Calibri" panose="020F0502020204030204"/>
              </a:rPr>
              <a:t>			</a:t>
            </a:r>
          </a:p>
          <a:p>
            <a:pPr algn="just" defTabSz="845374">
              <a:lnSpc>
                <a:spcPct val="150000"/>
              </a:lnSpc>
              <a:spcBef>
                <a:spcPts val="0"/>
              </a:spcBef>
            </a:pPr>
            <a:endParaRPr lang="es-ES" sz="1700" dirty="0">
              <a:solidFill>
                <a:srgbClr val="4472C4">
                  <a:lumMod val="75000"/>
                </a:srgbClr>
              </a:solidFill>
              <a:latin typeface="Calibri" panose="020F0502020204030204"/>
            </a:endParaRPr>
          </a:p>
          <a:p>
            <a:pPr algn="just" defTabSz="845374">
              <a:lnSpc>
                <a:spcPct val="150000"/>
              </a:lnSpc>
              <a:spcBef>
                <a:spcPts val="0"/>
              </a:spcBef>
            </a:pPr>
            <a:endParaRPr lang="es-ES" sz="1700" dirty="0">
              <a:solidFill>
                <a:srgbClr val="4472C4">
                  <a:lumMod val="75000"/>
                </a:srgbClr>
              </a:solidFill>
              <a:latin typeface="Calibri" panose="020F0502020204030204"/>
            </a:endParaRPr>
          </a:p>
          <a:p>
            <a:pPr algn="just" defTabSz="845374">
              <a:lnSpc>
                <a:spcPct val="150000"/>
              </a:lnSpc>
              <a:spcBef>
                <a:spcPts val="0"/>
              </a:spcBef>
            </a:pPr>
            <a:endParaRPr lang="es-ES" sz="1700" dirty="0">
              <a:solidFill>
                <a:srgbClr val="4472C4">
                  <a:lumMod val="75000"/>
                </a:srgbClr>
              </a:solidFill>
              <a:latin typeface="Calibri" panose="020F0502020204030204"/>
            </a:endParaRPr>
          </a:p>
          <a:p>
            <a:pPr algn="just" defTabSz="845374">
              <a:lnSpc>
                <a:spcPct val="150000"/>
              </a:lnSpc>
              <a:spcBef>
                <a:spcPts val="0"/>
              </a:spcBef>
            </a:pPr>
            <a:r>
              <a:rPr lang="es-ES" sz="1700" dirty="0">
                <a:solidFill>
                  <a:srgbClr val="4472C4">
                    <a:lumMod val="75000"/>
                  </a:srgbClr>
                </a:solidFill>
                <a:latin typeface="Calibri" panose="020F0502020204030204"/>
              </a:rPr>
              <a:t>			</a:t>
            </a:r>
            <a:endParaRPr lang="es-ES" sz="2000" dirty="0">
              <a:solidFill>
                <a:srgbClr val="4472C4">
                  <a:lumMod val="75000"/>
                </a:srgbClr>
              </a:solidFill>
              <a:latin typeface="Calibri" panose="020F0502020204030204"/>
            </a:endParaRPr>
          </a:p>
          <a:p>
            <a:pPr algn="just" defTabSz="845374">
              <a:spcBef>
                <a:spcPts val="924"/>
              </a:spcBef>
            </a:pPr>
            <a:endParaRPr lang="es-ES" sz="2000" dirty="0">
              <a:solidFill>
                <a:srgbClr val="4472C4">
                  <a:lumMod val="75000"/>
                </a:srgbClr>
              </a:solidFill>
              <a:latin typeface="Calibri" panose="020F0502020204030204"/>
            </a:endParaRPr>
          </a:p>
          <a:p>
            <a:pPr algn="just" defTabSz="845374">
              <a:spcBef>
                <a:spcPts val="924"/>
              </a:spcBef>
            </a:pPr>
            <a:endParaRPr lang="es-ES" sz="2000" dirty="0">
              <a:solidFill>
                <a:srgbClr val="4472C4">
                  <a:lumMod val="75000"/>
                </a:srgbClr>
              </a:solidFill>
              <a:latin typeface="Calibri" panose="020F0502020204030204"/>
            </a:endParaRPr>
          </a:p>
        </p:txBody>
      </p:sp>
      <p:pic>
        <p:nvPicPr>
          <p:cNvPr id="5" name="Imagen 4">
            <a:extLst>
              <a:ext uri="{FF2B5EF4-FFF2-40B4-BE49-F238E27FC236}">
                <a16:creationId xmlns:a16="http://schemas.microsoft.com/office/drawing/2014/main" id="{21872402-1B69-8A1E-0A87-6D4F05747564}"/>
              </a:ext>
            </a:extLst>
          </p:cNvPr>
          <p:cNvPicPr>
            <a:picLocks noChangeAspect="1"/>
          </p:cNvPicPr>
          <p:nvPr/>
        </p:nvPicPr>
        <p:blipFill>
          <a:blip r:embed="rId3"/>
          <a:stretch>
            <a:fillRect/>
          </a:stretch>
        </p:blipFill>
        <p:spPr>
          <a:xfrm>
            <a:off x="904760" y="1706598"/>
            <a:ext cx="1495574" cy="1495574"/>
          </a:xfrm>
          <a:prstGeom prst="rect">
            <a:avLst/>
          </a:prstGeom>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311C6289-F126-59ED-F797-4C0617AD8957}"/>
              </a:ext>
            </a:extLst>
          </p:cNvPr>
          <p:cNvPicPr>
            <a:picLocks noChangeAspect="1"/>
          </p:cNvPicPr>
          <p:nvPr/>
        </p:nvPicPr>
        <p:blipFill>
          <a:blip r:embed="rId4"/>
          <a:stretch>
            <a:fillRect/>
          </a:stretch>
        </p:blipFill>
        <p:spPr>
          <a:xfrm>
            <a:off x="866961" y="4206472"/>
            <a:ext cx="1571171" cy="1571171"/>
          </a:xfrm>
          <a:prstGeom prst="rect">
            <a:avLst/>
          </a:prstGeom>
          <a:effectLst>
            <a:outerShdw blurRad="50800" dist="38100" dir="2700000" algn="tl" rotWithShape="0">
              <a:prstClr val="black">
                <a:alpha val="40000"/>
              </a:prstClr>
            </a:outerShdw>
          </a:effectLst>
        </p:spPr>
      </p:pic>
      <p:pic>
        <p:nvPicPr>
          <p:cNvPr id="10" name="Picture 4" descr="Logotipo, nombre de la empresa&#10;&#10;Descripción generada automáticamente">
            <a:extLst>
              <a:ext uri="{FF2B5EF4-FFF2-40B4-BE49-F238E27FC236}">
                <a16:creationId xmlns:a16="http://schemas.microsoft.com/office/drawing/2014/main" id="{CEEB03E9-89F5-9862-9DDC-10C7A748A7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2475D46A-F5FE-56DF-0E84-96504AE2BA8C}"/>
              </a:ext>
            </a:extLst>
          </p:cNvPr>
          <p:cNvSpPr txBox="1"/>
          <p:nvPr/>
        </p:nvSpPr>
        <p:spPr>
          <a:xfrm>
            <a:off x="-269631" y="6129161"/>
            <a:ext cx="11212145" cy="584775"/>
          </a:xfrm>
          <a:prstGeom prst="rect">
            <a:avLst/>
          </a:prstGeom>
          <a:noFill/>
        </p:spPr>
        <p:txBody>
          <a:bodyPr wrap="square">
            <a:spAutoFit/>
          </a:bodyPr>
          <a:lstStyle/>
          <a:p>
            <a:pPr marL="2424113" algn="just" defTabSz="845374">
              <a:spcBef>
                <a:spcPts val="924"/>
              </a:spcBef>
            </a:pPr>
            <a:r>
              <a:rPr lang="es-ES" sz="1600" dirty="0">
                <a:solidFill>
                  <a:srgbClr val="4472C4">
                    <a:lumMod val="75000"/>
                  </a:srgbClr>
                </a:solidFill>
                <a:latin typeface="Calibri" panose="020F0502020204030204"/>
              </a:rPr>
              <a:t>*Este financiamiento se coordina directamente entre la oficina de discapacidad y la institución de salud (CCR o CESFAM) para el certificado de indicación de ayuda técnica. (Anexo IV).</a:t>
            </a:r>
            <a:endParaRPr lang="es-ES" sz="1600" b="1" dirty="0">
              <a:solidFill>
                <a:srgbClr val="4472C4">
                  <a:lumMod val="75000"/>
                </a:srgbClr>
              </a:solidFill>
              <a:latin typeface="Calibri" panose="020F0502020204030204"/>
            </a:endParaRPr>
          </a:p>
        </p:txBody>
      </p:sp>
      <p:sp>
        <p:nvSpPr>
          <p:cNvPr id="13" name="Rectángulo: esquinas redondeadas 12">
            <a:extLst>
              <a:ext uri="{FF2B5EF4-FFF2-40B4-BE49-F238E27FC236}">
                <a16:creationId xmlns:a16="http://schemas.microsoft.com/office/drawing/2014/main" id="{53324BFA-592B-656C-FDE8-5847A3968E0E}"/>
              </a:ext>
            </a:extLst>
          </p:cNvPr>
          <p:cNvSpPr/>
          <p:nvPr/>
        </p:nvSpPr>
        <p:spPr>
          <a:xfrm>
            <a:off x="2740303" y="1731132"/>
            <a:ext cx="8992114" cy="81805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dirty="0">
                <a:solidFill>
                  <a:schemeClr val="bg1"/>
                </a:solidFill>
              </a:rPr>
              <a:t>Una organización privada sin fines de lucro con giro atingente, que cuente con al menos dos años de antigüedad y que tenga la autorización del respectivo municipio para la postulación.</a:t>
            </a:r>
            <a:endParaRPr lang="es-CL" dirty="0">
              <a:solidFill>
                <a:schemeClr val="bg1"/>
              </a:solidFill>
            </a:endParaRPr>
          </a:p>
        </p:txBody>
      </p:sp>
      <p:sp>
        <p:nvSpPr>
          <p:cNvPr id="14" name="Rectángulo: esquinas redondeadas 13">
            <a:extLst>
              <a:ext uri="{FF2B5EF4-FFF2-40B4-BE49-F238E27FC236}">
                <a16:creationId xmlns:a16="http://schemas.microsoft.com/office/drawing/2014/main" id="{CDA071DB-C268-8F8F-36BE-E94DC3307A19}"/>
              </a:ext>
            </a:extLst>
          </p:cNvPr>
          <p:cNvSpPr/>
          <p:nvPr/>
        </p:nvSpPr>
        <p:spPr>
          <a:xfrm>
            <a:off x="2740302" y="2793147"/>
            <a:ext cx="8992113" cy="8180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845374">
              <a:spcBef>
                <a:spcPts val="0"/>
              </a:spcBef>
            </a:pPr>
            <a:r>
              <a:rPr lang="es-ES" sz="1800" dirty="0">
                <a:solidFill>
                  <a:schemeClr val="bg1"/>
                </a:solidFill>
              </a:rPr>
              <a:t>Quedan </a:t>
            </a:r>
            <a:r>
              <a:rPr lang="es-ES" sz="1800" dirty="0">
                <a:solidFill>
                  <a:schemeClr val="bg1"/>
                </a:solidFill>
                <a:latin typeface="Calibri" panose="020F0502020204030204"/>
              </a:rPr>
              <a:t>excluidas de la posibilidad de postular las Juntas de Vecinos, Clubes Deportivos y otras organizaciones cuyo giro no sea atingente.</a:t>
            </a:r>
          </a:p>
        </p:txBody>
      </p:sp>
      <p:sp>
        <p:nvSpPr>
          <p:cNvPr id="15" name="Rectángulo: esquinas redondeadas 14">
            <a:extLst>
              <a:ext uri="{FF2B5EF4-FFF2-40B4-BE49-F238E27FC236}">
                <a16:creationId xmlns:a16="http://schemas.microsoft.com/office/drawing/2014/main" id="{5D28D771-A594-DDAF-4DD4-125A7547C574}"/>
              </a:ext>
            </a:extLst>
          </p:cNvPr>
          <p:cNvSpPr/>
          <p:nvPr/>
        </p:nvSpPr>
        <p:spPr>
          <a:xfrm>
            <a:off x="2740301" y="3764161"/>
            <a:ext cx="8992113" cy="8180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845374">
              <a:spcBef>
                <a:spcPts val="0"/>
              </a:spcBef>
            </a:pPr>
            <a:r>
              <a:rPr lang="es-ES" sz="1800" dirty="0">
                <a:solidFill>
                  <a:schemeClr val="bg1"/>
                </a:solidFill>
                <a:latin typeface="Calibri" panose="020F0502020204030204"/>
              </a:rPr>
              <a:t>Podrá adjudicarse este fondo, como máximo, una organización por comuna.</a:t>
            </a:r>
          </a:p>
        </p:txBody>
      </p:sp>
      <p:sp>
        <p:nvSpPr>
          <p:cNvPr id="16" name="Rectángulo: esquinas redondeadas 15">
            <a:extLst>
              <a:ext uri="{FF2B5EF4-FFF2-40B4-BE49-F238E27FC236}">
                <a16:creationId xmlns:a16="http://schemas.microsoft.com/office/drawing/2014/main" id="{40CEC3BE-4710-C5AA-A176-F4DA0EF24760}"/>
              </a:ext>
            </a:extLst>
          </p:cNvPr>
          <p:cNvSpPr/>
          <p:nvPr/>
        </p:nvSpPr>
        <p:spPr>
          <a:xfrm>
            <a:off x="2702505" y="4946660"/>
            <a:ext cx="8992113" cy="10174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845374">
              <a:lnSpc>
                <a:spcPct val="150000"/>
              </a:lnSpc>
              <a:spcBef>
                <a:spcPts val="0"/>
              </a:spcBef>
            </a:pPr>
            <a:r>
              <a:rPr lang="es-ES" sz="1600" dirty="0">
                <a:solidFill>
                  <a:schemeClr val="bg1"/>
                </a:solidFill>
                <a:latin typeface="Calibri" panose="020F0502020204030204"/>
              </a:rPr>
              <a:t>Deberá existir una contraparte municipal conformada exclusivamente por sus  oficinas de discapacidad, inclusión y/o diversidades, EDLIS, o en su defecto, algún representante de la Dirección de Desarrollo Comunitario (DIDECO).</a:t>
            </a:r>
          </a:p>
        </p:txBody>
      </p:sp>
    </p:spTree>
    <p:extLst>
      <p:ext uri="{BB962C8B-B14F-4D97-AF65-F5344CB8AC3E}">
        <p14:creationId xmlns:p14="http://schemas.microsoft.com/office/powerpoint/2010/main" val="4262273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0" y="0"/>
            <a:ext cx="12192000" cy="6845098"/>
          </a:xfrm>
          <a:prstGeom prst="rect">
            <a:avLst/>
          </a:prstGeom>
        </p:spPr>
      </p:pic>
      <p:sp>
        <p:nvSpPr>
          <p:cNvPr id="2" name="Subtítulo 2">
            <a:extLst>
              <a:ext uri="{FF2B5EF4-FFF2-40B4-BE49-F238E27FC236}">
                <a16:creationId xmlns:a16="http://schemas.microsoft.com/office/drawing/2014/main" id="{ABD963C6-B72D-ED30-2CBB-D3104DF142BE}"/>
              </a:ext>
            </a:extLst>
          </p:cNvPr>
          <p:cNvSpPr>
            <a:spLocks noGrp="1"/>
          </p:cNvSpPr>
          <p:nvPr>
            <p:ph type="subTitle" idx="1"/>
          </p:nvPr>
        </p:nvSpPr>
        <p:spPr>
          <a:xfrm>
            <a:off x="5613811" y="555719"/>
            <a:ext cx="5738633" cy="587554"/>
          </a:xfrm>
        </p:spPr>
        <p:txBody>
          <a:bodyPr>
            <a:normAutofit/>
          </a:bodyPr>
          <a:lstStyle/>
          <a:p>
            <a:endParaRPr lang="es-MX" sz="29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EFCF4B0E-853F-0949-9EB1-13B4C8BFB555}"/>
              </a:ext>
            </a:extLst>
          </p:cNvPr>
          <p:cNvSpPr txBox="1">
            <a:spLocks/>
          </p:cNvSpPr>
          <p:nvPr/>
        </p:nvSpPr>
        <p:spPr>
          <a:xfrm>
            <a:off x="738231" y="1300294"/>
            <a:ext cx="10979277" cy="5001987"/>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spcBef>
                <a:spcPts val="924"/>
              </a:spcBef>
            </a:pPr>
            <a:endParaRPr lang="es-ES" sz="2400" b="1" dirty="0">
              <a:solidFill>
                <a:srgbClr val="4472C4">
                  <a:lumMod val="75000"/>
                </a:srgbClr>
              </a:solidFill>
              <a:latin typeface="Calibri" panose="020F0502020204030204"/>
            </a:endParaRPr>
          </a:p>
        </p:txBody>
      </p:sp>
      <p:graphicFrame>
        <p:nvGraphicFramePr>
          <p:cNvPr id="8" name="Tabla 7">
            <a:extLst>
              <a:ext uri="{FF2B5EF4-FFF2-40B4-BE49-F238E27FC236}">
                <a16:creationId xmlns:a16="http://schemas.microsoft.com/office/drawing/2014/main" id="{B053827C-4DA6-8863-E7FF-54C3824FADEC}"/>
              </a:ext>
            </a:extLst>
          </p:cNvPr>
          <p:cNvGraphicFramePr>
            <a:graphicFrameLocks noGrp="1"/>
          </p:cNvGraphicFramePr>
          <p:nvPr>
            <p:extLst>
              <p:ext uri="{D42A27DB-BD31-4B8C-83A1-F6EECF244321}">
                <p14:modId xmlns:p14="http://schemas.microsoft.com/office/powerpoint/2010/main" val="4247429481"/>
              </p:ext>
            </p:extLst>
          </p:nvPr>
        </p:nvGraphicFramePr>
        <p:xfrm>
          <a:off x="738231" y="1414524"/>
          <a:ext cx="10715538" cy="5308600"/>
        </p:xfrm>
        <a:graphic>
          <a:graphicData uri="http://schemas.openxmlformats.org/drawingml/2006/table">
            <a:tbl>
              <a:tblPr firstRow="1" bandRow="1">
                <a:tableStyleId>{5C22544A-7EE6-4342-B048-85BDC9FD1C3A}</a:tableStyleId>
              </a:tblPr>
              <a:tblGrid>
                <a:gridCol w="2997001">
                  <a:extLst>
                    <a:ext uri="{9D8B030D-6E8A-4147-A177-3AD203B41FA5}">
                      <a16:colId xmlns:a16="http://schemas.microsoft.com/office/drawing/2014/main" val="2403556673"/>
                    </a:ext>
                  </a:extLst>
                </a:gridCol>
                <a:gridCol w="7718537">
                  <a:extLst>
                    <a:ext uri="{9D8B030D-6E8A-4147-A177-3AD203B41FA5}">
                      <a16:colId xmlns:a16="http://schemas.microsoft.com/office/drawing/2014/main" val="3649372392"/>
                    </a:ext>
                  </a:extLst>
                </a:gridCol>
              </a:tblGrid>
              <a:tr h="370840">
                <a:tc gridSpan="2">
                  <a:txBody>
                    <a:bodyPr/>
                    <a:lstStyle/>
                    <a:p>
                      <a:r>
                        <a:rPr lang="es-CL" dirty="0"/>
                        <a:t>TIPOS DE AYUDAS TÉCNICAS QUE PUEDEN POSTULAR</a:t>
                      </a:r>
                    </a:p>
                  </a:txBody>
                  <a:tcPr/>
                </a:tc>
                <a:tc hMerge="1">
                  <a:txBody>
                    <a:bodyPr/>
                    <a:lstStyle/>
                    <a:p>
                      <a:endParaRPr lang="es-CL" dirty="0"/>
                    </a:p>
                  </a:txBody>
                  <a:tcPr/>
                </a:tc>
                <a:extLst>
                  <a:ext uri="{0D108BD9-81ED-4DB2-BD59-A6C34878D82A}">
                    <a16:rowId xmlns:a16="http://schemas.microsoft.com/office/drawing/2014/main" val="2889502856"/>
                  </a:ext>
                </a:extLst>
              </a:tr>
              <a:tr h="370840">
                <a:tc>
                  <a:txBody>
                    <a:bodyPr/>
                    <a:lstStyle/>
                    <a:p>
                      <a:r>
                        <a:rPr lang="es-CL" sz="1800" b="1" dirty="0"/>
                        <a:t>Elementos antiescaras</a:t>
                      </a:r>
                    </a:p>
                  </a:txBody>
                  <a:tcPr anchor="ctr"/>
                </a:tc>
                <a:tc>
                  <a:txBody>
                    <a:bodyPr/>
                    <a:lstStyle/>
                    <a:p>
                      <a:r>
                        <a:rPr lang="es-ES" sz="1800" dirty="0"/>
                        <a:t>Cojines, colchones, protectores de talones, tobilleras, coderas, cojines de respaldos, cojines en forma de cuñas, almohadillas de posicionamiento, almohadas, entre otros.</a:t>
                      </a:r>
                      <a:endParaRPr lang="es-CL" sz="1800" dirty="0"/>
                    </a:p>
                  </a:txBody>
                  <a:tcPr anchor="ctr"/>
                </a:tc>
                <a:extLst>
                  <a:ext uri="{0D108BD9-81ED-4DB2-BD59-A6C34878D82A}">
                    <a16:rowId xmlns:a16="http://schemas.microsoft.com/office/drawing/2014/main" val="2539920875"/>
                  </a:ext>
                </a:extLst>
              </a:tr>
              <a:tr h="370840">
                <a:tc>
                  <a:txBody>
                    <a:bodyPr/>
                    <a:lstStyle/>
                    <a:p>
                      <a:r>
                        <a:rPr lang="es-ES" sz="1800" b="1" dirty="0"/>
                        <a:t>Elementos de apoyo para la marcha</a:t>
                      </a:r>
                      <a:endParaRPr lang="es-CL" sz="1800" b="1" dirty="0"/>
                    </a:p>
                  </a:txBody>
                  <a:tcPr anchor="ctr"/>
                </a:tc>
                <a:tc>
                  <a:txBody>
                    <a:bodyPr/>
                    <a:lstStyle/>
                    <a:p>
                      <a:r>
                        <a:rPr lang="es-CL" sz="1800" dirty="0"/>
                        <a:t>Bastones de todo tipo, andadores, muletas, entre otras.</a:t>
                      </a:r>
                    </a:p>
                  </a:txBody>
                  <a:tcPr anchor="ctr"/>
                </a:tc>
                <a:extLst>
                  <a:ext uri="{0D108BD9-81ED-4DB2-BD59-A6C34878D82A}">
                    <a16:rowId xmlns:a16="http://schemas.microsoft.com/office/drawing/2014/main" val="1029525995"/>
                  </a:ext>
                </a:extLst>
              </a:tr>
              <a:tr h="370840">
                <a:tc>
                  <a:txBody>
                    <a:bodyPr/>
                    <a:lstStyle/>
                    <a:p>
                      <a:r>
                        <a:rPr lang="es-CL" sz="1800" b="1" dirty="0"/>
                        <a:t>Elementos para el desplazamiento</a:t>
                      </a:r>
                    </a:p>
                  </a:txBody>
                  <a:tcPr anchor="ctr"/>
                </a:tc>
                <a:tc>
                  <a:txBody>
                    <a:bodyPr/>
                    <a:lstStyle/>
                    <a:p>
                      <a:r>
                        <a:rPr lang="es-ES" sz="1800" dirty="0"/>
                        <a:t>Sillas de ruedas, alzador de cama, tabla de transferencias, grúa de transferencia, entre otras.</a:t>
                      </a:r>
                      <a:endParaRPr lang="es-CL" sz="1800" dirty="0"/>
                    </a:p>
                  </a:txBody>
                  <a:tcPr anchor="ctr"/>
                </a:tc>
                <a:extLst>
                  <a:ext uri="{0D108BD9-81ED-4DB2-BD59-A6C34878D82A}">
                    <a16:rowId xmlns:a16="http://schemas.microsoft.com/office/drawing/2014/main" val="474455484"/>
                  </a:ext>
                </a:extLst>
              </a:tr>
              <a:tr h="370840">
                <a:tc>
                  <a:txBody>
                    <a:bodyPr/>
                    <a:lstStyle/>
                    <a:p>
                      <a:r>
                        <a:rPr lang="es-CL" sz="1800" b="1" dirty="0"/>
                        <a:t>Elementos para apoyo visual</a:t>
                      </a:r>
                    </a:p>
                  </a:txBody>
                  <a:tcPr anchor="ctr"/>
                </a:tc>
                <a:tc>
                  <a:txBody>
                    <a:bodyPr/>
                    <a:lstStyle/>
                    <a:p>
                      <a:r>
                        <a:rPr lang="es-ES" sz="1800" dirty="0"/>
                        <a:t>Lupa con luz, lupa digital, telescopio, bastón guiador, regleta y punzón, lentes ópticos, entre otras.</a:t>
                      </a:r>
                      <a:endParaRPr lang="es-CL" sz="1800" dirty="0"/>
                    </a:p>
                  </a:txBody>
                  <a:tcPr anchor="ctr"/>
                </a:tc>
                <a:extLst>
                  <a:ext uri="{0D108BD9-81ED-4DB2-BD59-A6C34878D82A}">
                    <a16:rowId xmlns:a16="http://schemas.microsoft.com/office/drawing/2014/main" val="1299619976"/>
                  </a:ext>
                </a:extLst>
              </a:tr>
              <a:tr h="370840">
                <a:tc>
                  <a:txBody>
                    <a:bodyPr/>
                    <a:lstStyle/>
                    <a:p>
                      <a:r>
                        <a:rPr lang="es-ES" sz="1800" b="1" dirty="0"/>
                        <a:t>Elementos para la vida diaria, accesibilidad y de higiene</a:t>
                      </a:r>
                      <a:endParaRPr lang="es-CL" sz="1800" b="1" dirty="0"/>
                    </a:p>
                  </a:txBody>
                  <a:tcPr anchor="ctr"/>
                </a:tc>
                <a:tc>
                  <a:txBody>
                    <a:bodyPr/>
                    <a:lstStyle/>
                    <a:p>
                      <a:r>
                        <a:rPr lang="es-ES" sz="1800" dirty="0"/>
                        <a:t>Catre clínico, alza WC, lava pelos rígido e inflable, WC portátil con ruedas, silla de ducha con respaldo, apoyabrazos y urinario, silla de tina de transferencias y giratorias, baqueta de tina, ayudas para aseo e higiene, ayudas para vestirse, ayuda para comer,  entre otras.</a:t>
                      </a:r>
                      <a:endParaRPr lang="es-CL" sz="1800" dirty="0"/>
                    </a:p>
                  </a:txBody>
                  <a:tcPr anchor="ctr"/>
                </a:tc>
                <a:extLst>
                  <a:ext uri="{0D108BD9-81ED-4DB2-BD59-A6C34878D82A}">
                    <a16:rowId xmlns:a16="http://schemas.microsoft.com/office/drawing/2014/main" val="612478617"/>
                  </a:ext>
                </a:extLst>
              </a:tr>
              <a:tr h="370840">
                <a:tc>
                  <a:txBody>
                    <a:bodyPr/>
                    <a:lstStyle/>
                    <a:p>
                      <a:r>
                        <a:rPr lang="es-CL" sz="1800" b="1" dirty="0"/>
                        <a:t>Elementos para la accesibilidad</a:t>
                      </a:r>
                    </a:p>
                  </a:txBody>
                  <a:tcPr anchor="ctr"/>
                </a:tc>
                <a:tc>
                  <a:txBody>
                    <a:bodyPr/>
                    <a:lstStyle/>
                    <a:p>
                      <a:r>
                        <a:rPr lang="es-ES" sz="1800" dirty="0"/>
                        <a:t>Rampa portátil, barras de tinas de recta, barras de tina con ángulo, barras de tina de rincón y triple, barras de WC abatibles, barras de WC de pared al suelo, barras de pasamanos de seguridad en hogar, entre otras.}</a:t>
                      </a:r>
                      <a:endParaRPr lang="es-CL" sz="1800" dirty="0"/>
                    </a:p>
                  </a:txBody>
                  <a:tcPr anchor="ctr"/>
                </a:tc>
                <a:extLst>
                  <a:ext uri="{0D108BD9-81ED-4DB2-BD59-A6C34878D82A}">
                    <a16:rowId xmlns:a16="http://schemas.microsoft.com/office/drawing/2014/main" val="389133077"/>
                  </a:ext>
                </a:extLst>
              </a:tr>
            </a:tbl>
          </a:graphicData>
        </a:graphic>
      </p:graphicFrame>
      <p:pic>
        <p:nvPicPr>
          <p:cNvPr id="3" name="Picture 4" descr="Logotipo, nombre de la empresa&#10;&#10;Descripción generada automáticamente">
            <a:extLst>
              <a:ext uri="{FF2B5EF4-FFF2-40B4-BE49-F238E27FC236}">
                <a16:creationId xmlns:a16="http://schemas.microsoft.com/office/drawing/2014/main" id="{015D7FFE-E82F-E015-4E1D-C6EEF7094F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244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0" y="0"/>
            <a:ext cx="12192000" cy="6845098"/>
          </a:xfrm>
          <a:prstGeom prst="rect">
            <a:avLst/>
          </a:prstGeom>
        </p:spPr>
      </p:pic>
      <p:sp>
        <p:nvSpPr>
          <p:cNvPr id="2" name="Subtítulo 2">
            <a:extLst>
              <a:ext uri="{FF2B5EF4-FFF2-40B4-BE49-F238E27FC236}">
                <a16:creationId xmlns:a16="http://schemas.microsoft.com/office/drawing/2014/main" id="{ABD963C6-B72D-ED30-2CBB-D3104DF142BE}"/>
              </a:ext>
            </a:extLst>
          </p:cNvPr>
          <p:cNvSpPr>
            <a:spLocks noGrp="1"/>
          </p:cNvSpPr>
          <p:nvPr>
            <p:ph type="subTitle" idx="1"/>
          </p:nvPr>
        </p:nvSpPr>
        <p:spPr>
          <a:xfrm>
            <a:off x="5613811" y="555719"/>
            <a:ext cx="5738633" cy="587554"/>
          </a:xfrm>
        </p:spPr>
        <p:txBody>
          <a:bodyPr>
            <a:normAutofit/>
          </a:bodyPr>
          <a:lstStyle/>
          <a:p>
            <a:endParaRPr lang="es-MX" sz="29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EFCF4B0E-853F-0949-9EB1-13B4C8BFB555}"/>
              </a:ext>
            </a:extLst>
          </p:cNvPr>
          <p:cNvSpPr txBox="1">
            <a:spLocks/>
          </p:cNvSpPr>
          <p:nvPr/>
        </p:nvSpPr>
        <p:spPr>
          <a:xfrm>
            <a:off x="738231" y="1300294"/>
            <a:ext cx="10979277" cy="5001987"/>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spcBef>
                <a:spcPts val="924"/>
              </a:spcBef>
            </a:pPr>
            <a:endParaRPr lang="es-ES" sz="2400" b="1" dirty="0">
              <a:solidFill>
                <a:srgbClr val="4472C4">
                  <a:lumMod val="75000"/>
                </a:srgbClr>
              </a:solidFill>
              <a:latin typeface="Calibri" panose="020F0502020204030204"/>
            </a:endParaRPr>
          </a:p>
        </p:txBody>
      </p:sp>
      <p:graphicFrame>
        <p:nvGraphicFramePr>
          <p:cNvPr id="8" name="Tabla 7">
            <a:extLst>
              <a:ext uri="{FF2B5EF4-FFF2-40B4-BE49-F238E27FC236}">
                <a16:creationId xmlns:a16="http://schemas.microsoft.com/office/drawing/2014/main" id="{B053827C-4DA6-8863-E7FF-54C3824FADEC}"/>
              </a:ext>
            </a:extLst>
          </p:cNvPr>
          <p:cNvGraphicFramePr>
            <a:graphicFrameLocks noGrp="1"/>
          </p:cNvGraphicFramePr>
          <p:nvPr>
            <p:extLst>
              <p:ext uri="{D42A27DB-BD31-4B8C-83A1-F6EECF244321}">
                <p14:modId xmlns:p14="http://schemas.microsoft.com/office/powerpoint/2010/main" val="375176446"/>
              </p:ext>
            </p:extLst>
          </p:nvPr>
        </p:nvGraphicFramePr>
        <p:xfrm>
          <a:off x="762000" y="1467010"/>
          <a:ext cx="10691769" cy="2790480"/>
        </p:xfrm>
        <a:graphic>
          <a:graphicData uri="http://schemas.openxmlformats.org/drawingml/2006/table">
            <a:tbl>
              <a:tblPr firstRow="1" bandRow="1">
                <a:tableStyleId>{5C22544A-7EE6-4342-B048-85BDC9FD1C3A}</a:tableStyleId>
              </a:tblPr>
              <a:tblGrid>
                <a:gridCol w="2972814">
                  <a:extLst>
                    <a:ext uri="{9D8B030D-6E8A-4147-A177-3AD203B41FA5}">
                      <a16:colId xmlns:a16="http://schemas.microsoft.com/office/drawing/2014/main" val="2403556673"/>
                    </a:ext>
                  </a:extLst>
                </a:gridCol>
                <a:gridCol w="7718955">
                  <a:extLst>
                    <a:ext uri="{9D8B030D-6E8A-4147-A177-3AD203B41FA5}">
                      <a16:colId xmlns:a16="http://schemas.microsoft.com/office/drawing/2014/main" val="3649372392"/>
                    </a:ext>
                  </a:extLst>
                </a:gridCol>
              </a:tblGrid>
              <a:tr h="455012">
                <a:tc gridSpan="2">
                  <a:txBody>
                    <a:bodyPr/>
                    <a:lstStyle/>
                    <a:p>
                      <a:r>
                        <a:rPr lang="es-CL" dirty="0"/>
                        <a:t>TIPOS DE AYUDAS TÉCNICAS QUE PUEDEN POSTULAR</a:t>
                      </a:r>
                    </a:p>
                  </a:txBody>
                  <a:tcPr anchor="ctr"/>
                </a:tc>
                <a:tc hMerge="1">
                  <a:txBody>
                    <a:bodyPr/>
                    <a:lstStyle/>
                    <a:p>
                      <a:endParaRPr lang="es-CL" dirty="0"/>
                    </a:p>
                  </a:txBody>
                  <a:tcPr/>
                </a:tc>
                <a:extLst>
                  <a:ext uri="{0D108BD9-81ED-4DB2-BD59-A6C34878D82A}">
                    <a16:rowId xmlns:a16="http://schemas.microsoft.com/office/drawing/2014/main" val="2889502856"/>
                  </a:ext>
                </a:extLst>
              </a:tr>
              <a:tr h="455012">
                <a:tc>
                  <a:txBody>
                    <a:bodyPr/>
                    <a:lstStyle/>
                    <a:p>
                      <a:r>
                        <a:rPr lang="es-CL" sz="1800" b="1" dirty="0"/>
                        <a:t>Elementos protésicos</a:t>
                      </a:r>
                    </a:p>
                  </a:txBody>
                  <a:tcPr anchor="ctr"/>
                </a:tc>
                <a:tc>
                  <a:txBody>
                    <a:bodyPr/>
                    <a:lstStyle/>
                    <a:p>
                      <a:r>
                        <a:rPr lang="es-ES" sz="1800" dirty="0"/>
                        <a:t>prótesis de miembro inferior y miembro superior</a:t>
                      </a:r>
                      <a:endParaRPr lang="es-CL" sz="1800" dirty="0"/>
                    </a:p>
                  </a:txBody>
                  <a:tcPr anchor="ctr"/>
                </a:tc>
                <a:extLst>
                  <a:ext uri="{0D108BD9-81ED-4DB2-BD59-A6C34878D82A}">
                    <a16:rowId xmlns:a16="http://schemas.microsoft.com/office/drawing/2014/main" val="375383304"/>
                  </a:ext>
                </a:extLst>
              </a:tr>
              <a:tr h="455012">
                <a:tc>
                  <a:txBody>
                    <a:bodyPr/>
                    <a:lstStyle/>
                    <a:p>
                      <a:r>
                        <a:rPr lang="es-CL" sz="1800" b="1" dirty="0"/>
                        <a:t>Elementos ortésicos</a:t>
                      </a:r>
                    </a:p>
                  </a:txBody>
                  <a:tcPr anchor="ctr"/>
                </a:tc>
                <a:tc>
                  <a:txBody>
                    <a:bodyPr/>
                    <a:lstStyle/>
                    <a:p>
                      <a:r>
                        <a:rPr lang="es-ES" sz="1800" dirty="0"/>
                        <a:t>órtesis isquiopie, pelvi pedio, y tobillo pie, plantillas y zapatos ortopédicos, entre otros,</a:t>
                      </a:r>
                      <a:endParaRPr lang="es-CL" sz="1800" dirty="0"/>
                    </a:p>
                  </a:txBody>
                  <a:tcPr anchor="ctr"/>
                </a:tc>
                <a:extLst>
                  <a:ext uri="{0D108BD9-81ED-4DB2-BD59-A6C34878D82A}">
                    <a16:rowId xmlns:a16="http://schemas.microsoft.com/office/drawing/2014/main" val="3005448255"/>
                  </a:ext>
                </a:extLst>
              </a:tr>
              <a:tr h="455012">
                <a:tc>
                  <a:txBody>
                    <a:bodyPr/>
                    <a:lstStyle/>
                    <a:p>
                      <a:r>
                        <a:rPr lang="es-CL" sz="1800" b="1" dirty="0"/>
                        <a:t>Elementos de apoyo auditivo</a:t>
                      </a:r>
                    </a:p>
                  </a:txBody>
                  <a:tcPr anchor="ctr"/>
                </a:tc>
                <a:tc>
                  <a:txBody>
                    <a:bodyPr/>
                    <a:lstStyle/>
                    <a:p>
                      <a:r>
                        <a:rPr lang="es-CL" sz="1800" dirty="0"/>
                        <a:t>audífonos, audífonos canceladores de ruidos., entre otros.</a:t>
                      </a:r>
                    </a:p>
                  </a:txBody>
                  <a:tcPr anchor="ctr"/>
                </a:tc>
                <a:extLst>
                  <a:ext uri="{0D108BD9-81ED-4DB2-BD59-A6C34878D82A}">
                    <a16:rowId xmlns:a16="http://schemas.microsoft.com/office/drawing/2014/main" val="680325608"/>
                  </a:ext>
                </a:extLst>
              </a:tr>
              <a:tr h="785364">
                <a:tc>
                  <a:txBody>
                    <a:bodyPr/>
                    <a:lstStyle/>
                    <a:p>
                      <a:r>
                        <a:rPr lang="es-CL" sz="1800" b="1" dirty="0"/>
                        <a:t>Elementos de apoyo sensorial</a:t>
                      </a:r>
                    </a:p>
                  </a:txBody>
                  <a:tcPr anchor="ctr"/>
                </a:tc>
                <a:tc>
                  <a:txBody>
                    <a:bodyPr/>
                    <a:lstStyle/>
                    <a:p>
                      <a:r>
                        <a:rPr lang="es-ES" sz="1800" dirty="0"/>
                        <a:t>mantas con peso, chalecos con peso, cojines sensoriales reguladores, mordedores sensoriales, entre otros.</a:t>
                      </a:r>
                    </a:p>
                  </a:txBody>
                  <a:tcPr anchor="ctr"/>
                </a:tc>
                <a:extLst>
                  <a:ext uri="{0D108BD9-81ED-4DB2-BD59-A6C34878D82A}">
                    <a16:rowId xmlns:a16="http://schemas.microsoft.com/office/drawing/2014/main" val="2723653628"/>
                  </a:ext>
                </a:extLst>
              </a:tr>
            </a:tbl>
          </a:graphicData>
        </a:graphic>
      </p:graphicFrame>
      <p:sp>
        <p:nvSpPr>
          <p:cNvPr id="9" name="CuadroTexto 8">
            <a:extLst>
              <a:ext uri="{FF2B5EF4-FFF2-40B4-BE49-F238E27FC236}">
                <a16:creationId xmlns:a16="http://schemas.microsoft.com/office/drawing/2014/main" id="{F0BF7D8F-C5F5-9947-7686-48E9840C48B4}"/>
              </a:ext>
            </a:extLst>
          </p:cNvPr>
          <p:cNvSpPr txBox="1"/>
          <p:nvPr/>
        </p:nvSpPr>
        <p:spPr>
          <a:xfrm>
            <a:off x="762000" y="4229445"/>
            <a:ext cx="10590444" cy="1985159"/>
          </a:xfrm>
          <a:prstGeom prst="rect">
            <a:avLst/>
          </a:prstGeom>
          <a:noFill/>
        </p:spPr>
        <p:txBody>
          <a:bodyPr wrap="square">
            <a:spAutoFit/>
          </a:bodyPr>
          <a:lstStyle/>
          <a:p>
            <a:pPr algn="just" defTabSz="845374">
              <a:spcBef>
                <a:spcPts val="924"/>
              </a:spcBef>
            </a:pPr>
            <a:r>
              <a:rPr lang="es-ES" sz="1800" b="1" dirty="0">
                <a:solidFill>
                  <a:srgbClr val="4472C4">
                    <a:lumMod val="75000"/>
                  </a:srgbClr>
                </a:solidFill>
                <a:latin typeface="Calibri" panose="020F0502020204030204"/>
              </a:rPr>
              <a:t>¿QUIÉNES PU</a:t>
            </a:r>
            <a:r>
              <a:rPr lang="es-ES" b="1" dirty="0">
                <a:solidFill>
                  <a:srgbClr val="4472C4">
                    <a:lumMod val="75000"/>
                  </a:srgbClr>
                </a:solidFill>
                <a:latin typeface="Calibri" panose="020F0502020204030204"/>
              </a:rPr>
              <a:t>E</a:t>
            </a:r>
            <a:r>
              <a:rPr lang="es-ES" sz="1800" b="1" dirty="0">
                <a:solidFill>
                  <a:srgbClr val="4472C4">
                    <a:lumMod val="75000"/>
                  </a:srgbClr>
                </a:solidFill>
                <a:latin typeface="Calibri" panose="020F0502020204030204"/>
              </a:rPr>
              <a:t>DEN </a:t>
            </a:r>
            <a:r>
              <a:rPr lang="es-ES" b="1" dirty="0">
                <a:solidFill>
                  <a:srgbClr val="4472C4">
                    <a:lumMod val="75000"/>
                  </a:srgbClr>
                </a:solidFill>
                <a:latin typeface="Calibri" panose="020F0502020204030204"/>
              </a:rPr>
              <a:t>RECIBIR LA AYUDA TÉCNICA EN COMODATO</a:t>
            </a:r>
            <a:r>
              <a:rPr lang="es-ES" sz="1800" b="1" dirty="0">
                <a:solidFill>
                  <a:srgbClr val="4472C4">
                    <a:lumMod val="75000"/>
                  </a:srgbClr>
                </a:solidFill>
                <a:latin typeface="Calibri" panose="020F0502020204030204"/>
              </a:rPr>
              <a:t>?</a:t>
            </a:r>
          </a:p>
          <a:p>
            <a:pPr marL="2060575" algn="just" defTabSz="845374">
              <a:spcBef>
                <a:spcPts val="924"/>
              </a:spcBef>
            </a:pPr>
            <a:r>
              <a:rPr lang="es-ES" sz="1800" dirty="0">
                <a:solidFill>
                  <a:srgbClr val="4472C4">
                    <a:lumMod val="75000"/>
                  </a:srgbClr>
                </a:solidFill>
                <a:latin typeface="Calibri" panose="020F0502020204030204"/>
              </a:rPr>
              <a:t>Podrán recibir ayudas técnicas todas las personas que posean una indicación de ayuda técnica emitida por un profesional de la salud, que hayan postulado a la entrega de ayudas técnicas de SENADIS y no hayan salidos beneficiados/as y que se hayan acercado a la oficina de discapacidad a solicitar apoyo.</a:t>
            </a:r>
          </a:p>
          <a:p>
            <a:pPr marL="2060575" algn="just" defTabSz="845374">
              <a:spcBef>
                <a:spcPts val="924"/>
              </a:spcBef>
            </a:pPr>
            <a:r>
              <a:rPr lang="es-ES" sz="1800" b="1" dirty="0">
                <a:solidFill>
                  <a:srgbClr val="4472C4">
                    <a:lumMod val="75000"/>
                  </a:srgbClr>
                </a:solidFill>
                <a:latin typeface="Calibri" panose="020F0502020204030204"/>
              </a:rPr>
              <a:t>No se exigirá estar inscrito en el registro nacional de discapacidad.</a:t>
            </a:r>
          </a:p>
        </p:txBody>
      </p:sp>
      <p:pic>
        <p:nvPicPr>
          <p:cNvPr id="6" name="Imagen 5">
            <a:extLst>
              <a:ext uri="{FF2B5EF4-FFF2-40B4-BE49-F238E27FC236}">
                <a16:creationId xmlns:a16="http://schemas.microsoft.com/office/drawing/2014/main" id="{77D32D15-6598-5403-3A1C-DD45722237A0}"/>
              </a:ext>
            </a:extLst>
          </p:cNvPr>
          <p:cNvPicPr>
            <a:picLocks noChangeAspect="1"/>
          </p:cNvPicPr>
          <p:nvPr/>
        </p:nvPicPr>
        <p:blipFill>
          <a:blip r:embed="rId3"/>
          <a:stretch>
            <a:fillRect/>
          </a:stretch>
        </p:blipFill>
        <p:spPr>
          <a:xfrm>
            <a:off x="1146628" y="4745176"/>
            <a:ext cx="1291627" cy="1291627"/>
          </a:xfrm>
          <a:prstGeom prst="rect">
            <a:avLst/>
          </a:prstGeom>
          <a:effectLst>
            <a:outerShdw blurRad="50800" dist="38100" dir="2700000" algn="tl" rotWithShape="0">
              <a:prstClr val="black">
                <a:alpha val="40000"/>
              </a:prstClr>
            </a:outerShdw>
          </a:effectLst>
        </p:spPr>
      </p:pic>
      <p:pic>
        <p:nvPicPr>
          <p:cNvPr id="10" name="Picture 4" descr="Logotipo, nombre de la empresa&#10;&#10;Descripción generada automáticamente">
            <a:extLst>
              <a:ext uri="{FF2B5EF4-FFF2-40B4-BE49-F238E27FC236}">
                <a16:creationId xmlns:a16="http://schemas.microsoft.com/office/drawing/2014/main" id="{7C0CBE1E-BAF3-9BAF-FD86-712C571BB7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4049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0" y="14150"/>
            <a:ext cx="12192000" cy="6845098"/>
          </a:xfrm>
          <a:prstGeom prst="rect">
            <a:avLst/>
          </a:prstGeom>
        </p:spPr>
      </p:pic>
      <p:sp>
        <p:nvSpPr>
          <p:cNvPr id="7" name="Subtítulo 2">
            <a:extLst>
              <a:ext uri="{FF2B5EF4-FFF2-40B4-BE49-F238E27FC236}">
                <a16:creationId xmlns:a16="http://schemas.microsoft.com/office/drawing/2014/main" id="{EFCF4B0E-853F-0949-9EB1-13B4C8BFB555}"/>
              </a:ext>
            </a:extLst>
          </p:cNvPr>
          <p:cNvSpPr txBox="1">
            <a:spLocks/>
          </p:cNvSpPr>
          <p:nvPr/>
        </p:nvSpPr>
        <p:spPr>
          <a:xfrm>
            <a:off x="1073426" y="1208015"/>
            <a:ext cx="10644082" cy="5094266"/>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spcBef>
                <a:spcPts val="924"/>
              </a:spcBef>
            </a:pPr>
            <a:endParaRPr lang="es-ES" sz="2800" b="1" dirty="0">
              <a:solidFill>
                <a:srgbClr val="4472C4">
                  <a:lumMod val="75000"/>
                </a:srgbClr>
              </a:solidFill>
              <a:latin typeface="Calibri" panose="020F0502020204030204"/>
            </a:endParaRPr>
          </a:p>
          <a:p>
            <a:pPr defTabSz="845374">
              <a:spcBef>
                <a:spcPts val="924"/>
              </a:spcBef>
            </a:pPr>
            <a:r>
              <a:rPr lang="es-ES" sz="2800" b="1" dirty="0">
                <a:solidFill>
                  <a:srgbClr val="4472C4">
                    <a:lumMod val="75000"/>
                  </a:srgbClr>
                </a:solidFill>
                <a:latin typeface="Arial" panose="020B0604020202020204" pitchFamily="34" charset="0"/>
                <a:cs typeface="Arial" panose="020B0604020202020204" pitchFamily="34" charset="0"/>
              </a:rPr>
              <a:t>DE LA DISTRIBUCIÓN DE LOS RECURSOS</a:t>
            </a:r>
          </a:p>
          <a:p>
            <a:pPr algn="just" defTabSz="845374">
              <a:spcBef>
                <a:spcPts val="924"/>
              </a:spcBef>
            </a:pPr>
            <a:endParaRPr lang="es-ES" sz="2400" b="1" dirty="0">
              <a:solidFill>
                <a:srgbClr val="4472C4">
                  <a:lumMod val="75000"/>
                </a:srgbClr>
              </a:solidFill>
              <a:latin typeface="Arial" panose="020B0604020202020204" pitchFamily="34" charset="0"/>
              <a:cs typeface="Arial" panose="020B0604020202020204" pitchFamily="34" charset="0"/>
            </a:endParaRPr>
          </a:p>
          <a:p>
            <a:pPr algn="just" defTabSz="845374">
              <a:spcBef>
                <a:spcPts val="924"/>
              </a:spcBef>
            </a:pPr>
            <a:endParaRPr lang="es-ES" sz="2400" b="1" dirty="0">
              <a:solidFill>
                <a:srgbClr val="4472C4">
                  <a:lumMod val="75000"/>
                </a:srgbClr>
              </a:solidFill>
              <a:latin typeface="Calibri" panose="020F0502020204030204"/>
            </a:endParaRPr>
          </a:p>
          <a:p>
            <a:pPr algn="just" defTabSz="845374">
              <a:spcBef>
                <a:spcPts val="924"/>
              </a:spcBef>
            </a:pPr>
            <a:endParaRPr lang="es-ES" sz="2400" b="1" dirty="0">
              <a:solidFill>
                <a:srgbClr val="4472C4">
                  <a:lumMod val="75000"/>
                </a:srgbClr>
              </a:solidFill>
              <a:latin typeface="Calibri" panose="020F0502020204030204"/>
            </a:endParaRPr>
          </a:p>
          <a:p>
            <a:pPr defTabSz="845374">
              <a:spcBef>
                <a:spcPts val="924"/>
              </a:spcBef>
            </a:pPr>
            <a:endParaRPr lang="es-ES" sz="2800" b="1" dirty="0">
              <a:solidFill>
                <a:srgbClr val="4472C4">
                  <a:lumMod val="75000"/>
                </a:srgbClr>
              </a:solidFill>
              <a:latin typeface="Calibri" panose="020F0502020204030204"/>
            </a:endParaRPr>
          </a:p>
        </p:txBody>
      </p:sp>
      <p:graphicFrame>
        <p:nvGraphicFramePr>
          <p:cNvPr id="3" name="Tabla 2">
            <a:extLst>
              <a:ext uri="{FF2B5EF4-FFF2-40B4-BE49-F238E27FC236}">
                <a16:creationId xmlns:a16="http://schemas.microsoft.com/office/drawing/2014/main" id="{863F5571-1DA3-61F1-A9AC-93F3A7A48DB0}"/>
              </a:ext>
            </a:extLst>
          </p:cNvPr>
          <p:cNvGraphicFramePr>
            <a:graphicFrameLocks noGrp="1"/>
          </p:cNvGraphicFramePr>
          <p:nvPr>
            <p:extLst>
              <p:ext uri="{D42A27DB-BD31-4B8C-83A1-F6EECF244321}">
                <p14:modId xmlns:p14="http://schemas.microsoft.com/office/powerpoint/2010/main" val="3330362548"/>
              </p:ext>
            </p:extLst>
          </p:nvPr>
        </p:nvGraphicFramePr>
        <p:xfrm>
          <a:off x="1441938" y="2200180"/>
          <a:ext cx="9648000" cy="4073912"/>
        </p:xfrm>
        <a:graphic>
          <a:graphicData uri="http://schemas.openxmlformats.org/drawingml/2006/table">
            <a:tbl>
              <a:tblPr firstRow="1" bandRow="1">
                <a:tableStyleId>{5C22544A-7EE6-4342-B048-85BDC9FD1C3A}</a:tableStyleId>
              </a:tblPr>
              <a:tblGrid>
                <a:gridCol w="9648000">
                  <a:extLst>
                    <a:ext uri="{9D8B030D-6E8A-4147-A177-3AD203B41FA5}">
                      <a16:colId xmlns:a16="http://schemas.microsoft.com/office/drawing/2014/main" val="3906999472"/>
                    </a:ext>
                  </a:extLst>
                </a:gridCol>
              </a:tblGrid>
              <a:tr h="761912">
                <a:tc>
                  <a:txBody>
                    <a:bodyPr/>
                    <a:lstStyle/>
                    <a:p>
                      <a:pPr algn="ctr"/>
                      <a:r>
                        <a:rPr lang="es-ES" sz="1800" b="1" dirty="0">
                          <a:solidFill>
                            <a:schemeClr val="bg1"/>
                          </a:solidFill>
                          <a:latin typeface="Arial" panose="020B0604020202020204" pitchFamily="34" charset="0"/>
                          <a:cs typeface="Arial" panose="020B0604020202020204" pitchFamily="34" charset="0"/>
                        </a:rPr>
                        <a:t>CATEGORÍAS O ÍTEMS DE GASTO</a:t>
                      </a:r>
                      <a:endParaRPr lang="es-CL" dirty="0">
                        <a:solidFill>
                          <a:schemeClr val="bg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48974072"/>
                  </a:ext>
                </a:extLst>
              </a:tr>
              <a:tr h="1656000">
                <a:tc>
                  <a:txBody>
                    <a:bodyPr/>
                    <a:lstStyle/>
                    <a:p>
                      <a:r>
                        <a:rPr lang="es-ES" sz="2000" b="1" dirty="0">
                          <a:solidFill>
                            <a:srgbClr val="4472C4">
                              <a:lumMod val="75000"/>
                            </a:srgbClr>
                          </a:solidFill>
                          <a:latin typeface="Arial" panose="020B0604020202020204" pitchFamily="34" charset="0"/>
                          <a:cs typeface="Arial" panose="020B0604020202020204" pitchFamily="34" charset="0"/>
                        </a:rPr>
                        <a:t>                                                   Gastos de implementación</a:t>
                      </a:r>
                      <a:endParaRPr lang="es-CL" sz="20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441412566"/>
                  </a:ext>
                </a:extLst>
              </a:tr>
              <a:tr h="1656000">
                <a:tc>
                  <a:txBody>
                    <a:bodyPr/>
                    <a:lstStyle/>
                    <a:p>
                      <a:pPr marL="0" marR="0" lvl="0" indent="0" algn="l" defTabSz="845374" rtl="0" eaLnBrk="1" fontAlgn="auto" latinLnBrk="0" hangingPunct="1">
                        <a:lnSpc>
                          <a:spcPct val="100000"/>
                        </a:lnSpc>
                        <a:spcBef>
                          <a:spcPts val="0"/>
                        </a:spcBef>
                        <a:spcAft>
                          <a:spcPts val="0"/>
                        </a:spcAft>
                        <a:buClrTx/>
                        <a:buSzTx/>
                        <a:buFontTx/>
                        <a:buNone/>
                        <a:tabLst/>
                        <a:defRPr/>
                      </a:pPr>
                      <a:r>
                        <a:rPr lang="es-ES" sz="2000" b="1" dirty="0">
                          <a:solidFill>
                            <a:srgbClr val="4472C4">
                              <a:lumMod val="75000"/>
                            </a:srgbClr>
                          </a:solidFill>
                          <a:latin typeface="Arial" panose="020B0604020202020204" pitchFamily="34" charset="0"/>
                          <a:cs typeface="Arial" panose="020B0604020202020204" pitchFamily="34" charset="0"/>
                        </a:rPr>
                        <a:t>                                                    Gastos de publicidad y difusión</a:t>
                      </a:r>
                      <a:endParaRPr lang="es-CL" sz="2000" b="1"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805174501"/>
                  </a:ext>
                </a:extLst>
              </a:tr>
            </a:tbl>
          </a:graphicData>
        </a:graphic>
      </p:graphicFrame>
      <p:pic>
        <p:nvPicPr>
          <p:cNvPr id="5" name="Imagen 4">
            <a:extLst>
              <a:ext uri="{FF2B5EF4-FFF2-40B4-BE49-F238E27FC236}">
                <a16:creationId xmlns:a16="http://schemas.microsoft.com/office/drawing/2014/main" id="{84EC1338-4E51-3B99-FDA5-0C6945DFE023}"/>
              </a:ext>
            </a:extLst>
          </p:cNvPr>
          <p:cNvPicPr>
            <a:picLocks noChangeAspect="1"/>
          </p:cNvPicPr>
          <p:nvPr/>
        </p:nvPicPr>
        <p:blipFill>
          <a:blip r:embed="rId3"/>
          <a:stretch>
            <a:fillRect/>
          </a:stretch>
        </p:blipFill>
        <p:spPr>
          <a:xfrm>
            <a:off x="2960913" y="3324227"/>
            <a:ext cx="1094069" cy="1094069"/>
          </a:xfrm>
          <a:prstGeom prst="rect">
            <a:avLst/>
          </a:prstGeom>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FD992CD7-5B1E-B4A9-FFAA-99776F6593A4}"/>
              </a:ext>
            </a:extLst>
          </p:cNvPr>
          <p:cNvPicPr>
            <a:picLocks noChangeAspect="1"/>
          </p:cNvPicPr>
          <p:nvPr/>
        </p:nvPicPr>
        <p:blipFill>
          <a:blip r:embed="rId4"/>
          <a:stretch>
            <a:fillRect/>
          </a:stretch>
        </p:blipFill>
        <p:spPr>
          <a:xfrm>
            <a:off x="2972925" y="4897078"/>
            <a:ext cx="1150657" cy="1150657"/>
          </a:xfrm>
          <a:prstGeom prst="rect">
            <a:avLst/>
          </a:prstGeom>
          <a:effectLst>
            <a:outerShdw blurRad="50800" dist="38100" dir="2700000" algn="tl" rotWithShape="0">
              <a:prstClr val="black">
                <a:alpha val="40000"/>
              </a:prstClr>
            </a:outerShdw>
          </a:effectLst>
        </p:spPr>
      </p:pic>
      <p:pic>
        <p:nvPicPr>
          <p:cNvPr id="10" name="Picture 4" descr="Logotipo, nombre de la empresa&#10;&#10;Descripción generada automáticamente">
            <a:extLst>
              <a:ext uri="{FF2B5EF4-FFF2-40B4-BE49-F238E27FC236}">
                <a16:creationId xmlns:a16="http://schemas.microsoft.com/office/drawing/2014/main" id="{6D2F03E3-1A20-873C-591B-2FF560BD54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757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3090" y="12902"/>
            <a:ext cx="12195090" cy="6845098"/>
          </a:xfrm>
          <a:prstGeom prst="rect">
            <a:avLst/>
          </a:prstGeom>
        </p:spPr>
      </p:pic>
      <p:sp>
        <p:nvSpPr>
          <p:cNvPr id="2" name="Subtítulo 2">
            <a:extLst>
              <a:ext uri="{FF2B5EF4-FFF2-40B4-BE49-F238E27FC236}">
                <a16:creationId xmlns:a16="http://schemas.microsoft.com/office/drawing/2014/main" id="{ABD963C6-B72D-ED30-2CBB-D3104DF142BE}"/>
              </a:ext>
            </a:extLst>
          </p:cNvPr>
          <p:cNvSpPr>
            <a:spLocks noGrp="1"/>
          </p:cNvSpPr>
          <p:nvPr>
            <p:ph type="subTitle" idx="1"/>
          </p:nvPr>
        </p:nvSpPr>
        <p:spPr>
          <a:xfrm>
            <a:off x="5613811" y="555719"/>
            <a:ext cx="5738633" cy="587554"/>
          </a:xfrm>
        </p:spPr>
        <p:txBody>
          <a:bodyPr>
            <a:normAutofit/>
          </a:bodyPr>
          <a:lstStyle/>
          <a:p>
            <a:endParaRPr lang="es-MX" sz="26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EFCF4B0E-853F-0949-9EB1-13B4C8BFB555}"/>
              </a:ext>
            </a:extLst>
          </p:cNvPr>
          <p:cNvSpPr txBox="1">
            <a:spLocks/>
          </p:cNvSpPr>
          <p:nvPr/>
        </p:nvSpPr>
        <p:spPr>
          <a:xfrm>
            <a:off x="504910" y="1258349"/>
            <a:ext cx="11212598" cy="5043931"/>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spcBef>
                <a:spcPts val="924"/>
              </a:spcBef>
            </a:pPr>
            <a:r>
              <a:rPr lang="es-ES" sz="2400" b="1" dirty="0">
                <a:solidFill>
                  <a:srgbClr val="4472C4">
                    <a:lumMod val="75000"/>
                  </a:srgbClr>
                </a:solidFill>
                <a:latin typeface="Arial" panose="020B0604020202020204" pitchFamily="34" charset="0"/>
                <a:cs typeface="Arial" panose="020B0604020202020204" pitchFamily="34" charset="0"/>
              </a:rPr>
              <a:t>ADMISIBILIDAD</a:t>
            </a:r>
            <a:endParaRPr lang="es-ES" sz="3000" b="1" dirty="0">
              <a:solidFill>
                <a:srgbClr val="4472C4">
                  <a:lumMod val="75000"/>
                </a:srgbClr>
              </a:solidFill>
              <a:latin typeface="Arial" panose="020B0604020202020204" pitchFamily="34" charset="0"/>
              <a:cs typeface="Arial" panose="020B0604020202020204" pitchFamily="34" charset="0"/>
            </a:endParaRPr>
          </a:p>
          <a:p>
            <a:pPr marL="342900" lvl="0" indent="-342900" algn="just">
              <a:lnSpc>
                <a:spcPct val="107000"/>
              </a:lnSpc>
              <a:spcAft>
                <a:spcPts val="800"/>
              </a:spcAft>
              <a:buFont typeface="+mj-lt"/>
              <a:buAutoNum type="arabicParenR"/>
            </a:pPr>
            <a:endParaRPr lang="es-CL" sz="1800" dirty="0">
              <a:effectLst/>
              <a:latin typeface="Calibri" panose="020F0502020204030204" pitchFamily="34" charset="0"/>
              <a:ea typeface="Calibri" panose="020F0502020204030204" pitchFamily="34" charset="0"/>
            </a:endParaRPr>
          </a:p>
          <a:p>
            <a:pPr lvl="0" algn="just">
              <a:lnSpc>
                <a:spcPct val="107000"/>
              </a:lnSpc>
            </a:pPr>
            <a:endParaRPr lang="es-ES" sz="2800" b="1" dirty="0">
              <a:solidFill>
                <a:srgbClr val="4472C4">
                  <a:lumMod val="75000"/>
                </a:srgbClr>
              </a:solidFill>
              <a:latin typeface="Calibri" panose="020F0502020204030204"/>
            </a:endParaRPr>
          </a:p>
        </p:txBody>
      </p:sp>
      <p:graphicFrame>
        <p:nvGraphicFramePr>
          <p:cNvPr id="5" name="Tabla 4">
            <a:extLst>
              <a:ext uri="{FF2B5EF4-FFF2-40B4-BE49-F238E27FC236}">
                <a16:creationId xmlns:a16="http://schemas.microsoft.com/office/drawing/2014/main" id="{DDCB570F-1F03-C549-15B9-142073D06056}"/>
              </a:ext>
            </a:extLst>
          </p:cNvPr>
          <p:cNvGraphicFramePr>
            <a:graphicFrameLocks noGrp="1"/>
          </p:cNvGraphicFramePr>
          <p:nvPr>
            <p:extLst>
              <p:ext uri="{D42A27DB-BD31-4B8C-83A1-F6EECF244321}">
                <p14:modId xmlns:p14="http://schemas.microsoft.com/office/powerpoint/2010/main" val="1755988219"/>
              </p:ext>
            </p:extLst>
          </p:nvPr>
        </p:nvGraphicFramePr>
        <p:xfrm>
          <a:off x="504910" y="1785257"/>
          <a:ext cx="11100118" cy="3560012"/>
        </p:xfrm>
        <a:graphic>
          <a:graphicData uri="http://schemas.openxmlformats.org/drawingml/2006/table">
            <a:tbl>
              <a:tblPr firstRow="1" bandRow="1">
                <a:tableStyleId>{5C22544A-7EE6-4342-B048-85BDC9FD1C3A}</a:tableStyleId>
              </a:tblPr>
              <a:tblGrid>
                <a:gridCol w="11100118">
                  <a:extLst>
                    <a:ext uri="{9D8B030D-6E8A-4147-A177-3AD203B41FA5}">
                      <a16:colId xmlns:a16="http://schemas.microsoft.com/office/drawing/2014/main" val="3421467485"/>
                    </a:ext>
                  </a:extLst>
                </a:gridCol>
              </a:tblGrid>
              <a:tr h="519207">
                <a:tc>
                  <a:txBody>
                    <a:bodyPr/>
                    <a:lstStyle/>
                    <a:p>
                      <a:pPr marL="0" marR="0" lvl="0" indent="0" algn="l" defTabSz="845374" rtl="0" eaLnBrk="1" fontAlgn="auto" latinLnBrk="0" hangingPunct="1">
                        <a:lnSpc>
                          <a:spcPct val="100000"/>
                        </a:lnSpc>
                        <a:spcBef>
                          <a:spcPts val="0"/>
                        </a:spcBef>
                        <a:spcAft>
                          <a:spcPts val="0"/>
                        </a:spcAft>
                        <a:buClrTx/>
                        <a:buSzTx/>
                        <a:buFontTx/>
                        <a:buNone/>
                        <a:tabLst/>
                        <a:defRPr/>
                      </a:pPr>
                      <a:r>
                        <a:rPr lang="es-ES" sz="1800" b="1" dirty="0">
                          <a:solidFill>
                            <a:schemeClr val="bg1"/>
                          </a:solidFill>
                          <a:latin typeface="Arial" panose="020B0604020202020204" pitchFamily="34" charset="0"/>
                          <a:cs typeface="Arial" panose="020B0604020202020204" pitchFamily="34" charset="0"/>
                        </a:rPr>
                        <a:t>ORGANIZACIONES PRIVADAS</a:t>
                      </a:r>
                    </a:p>
                  </a:txBody>
                  <a:tcPr anchor="ctr"/>
                </a:tc>
                <a:extLst>
                  <a:ext uri="{0D108BD9-81ED-4DB2-BD59-A6C34878D82A}">
                    <a16:rowId xmlns:a16="http://schemas.microsoft.com/office/drawing/2014/main" val="3709290821"/>
                  </a:ext>
                </a:extLst>
              </a:tr>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1.- Formulario de postulación para concurso de ayudas técnicas 2024 en formato Excel. (Anexo I)</a:t>
                      </a:r>
                    </a:p>
                  </a:txBody>
                  <a:tcPr anchor="ctr"/>
                </a:tc>
                <a:extLst>
                  <a:ext uri="{0D108BD9-81ED-4DB2-BD59-A6C34878D82A}">
                    <a16:rowId xmlns:a16="http://schemas.microsoft.com/office/drawing/2014/main" val="42457617"/>
                  </a:ext>
                </a:extLst>
              </a:tr>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2.- </a:t>
                      </a:r>
                      <a:r>
                        <a:rPr lang="es-ES" sz="1600" b="1" kern="1200" dirty="0">
                          <a:solidFill>
                            <a:srgbClr val="4472C4">
                              <a:lumMod val="75000"/>
                            </a:srgbClr>
                          </a:solidFill>
                          <a:latin typeface="Arial" panose="020B0604020202020204" pitchFamily="34" charset="0"/>
                          <a:ea typeface="+mn-ea"/>
                          <a:cs typeface="Arial" panose="020B0604020202020204" pitchFamily="34" charset="0"/>
                        </a:rPr>
                        <a:t>Certificado de conocimiento y aprobación de la municipalidad (</a:t>
                      </a:r>
                      <a:r>
                        <a:rPr lang="es-ES" sz="1600" b="0" kern="1200" dirty="0">
                          <a:solidFill>
                            <a:srgbClr val="4472C4">
                              <a:lumMod val="75000"/>
                            </a:srgbClr>
                          </a:solidFill>
                          <a:latin typeface="Arial" panose="020B0604020202020204" pitchFamily="34" charset="0"/>
                          <a:ea typeface="+mn-ea"/>
                          <a:cs typeface="Arial" panose="020B0604020202020204" pitchFamily="34" charset="0"/>
                        </a:rPr>
                        <a:t>Anexo II).</a:t>
                      </a:r>
                      <a:endParaRPr lang="es-ES" sz="1600" b="0"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4238524686"/>
                  </a:ext>
                </a:extLst>
              </a:tr>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3.- Certificado de Vigencia: </a:t>
                      </a:r>
                      <a:r>
                        <a:rPr lang="es-ES" sz="1600" b="0" dirty="0">
                          <a:solidFill>
                            <a:srgbClr val="4472C4">
                              <a:lumMod val="75000"/>
                            </a:srgbClr>
                          </a:solidFill>
                          <a:latin typeface="Arial" panose="020B0604020202020204" pitchFamily="34" charset="0"/>
                          <a:cs typeface="Arial" panose="020B0604020202020204" pitchFamily="34" charset="0"/>
                        </a:rPr>
                        <a:t>Documento emitido por el Servicio del Registro Civil e Identificación (Ministerio Justicia, Ministerio Transporte, arzobispado entre otros) donde la organización demuestre una conformación mínima de 2 años de antigüedad y su directiva al día</a:t>
                      </a:r>
                      <a:r>
                        <a:rPr lang="es-ES" sz="1600" b="1" dirty="0">
                          <a:solidFill>
                            <a:srgbClr val="4472C4">
                              <a:lumMod val="75000"/>
                            </a:srgbClr>
                          </a:solidFill>
                          <a:latin typeface="Arial" panose="020B0604020202020204" pitchFamily="34" charset="0"/>
                          <a:cs typeface="Arial" panose="020B0604020202020204" pitchFamily="34" charset="0"/>
                        </a:rPr>
                        <a:t>. </a:t>
                      </a:r>
                      <a:endParaRPr lang="es-ES" sz="1600" b="0"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082715097"/>
                  </a:ext>
                </a:extLst>
              </a:tr>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4.- Estatutos y/o acta de constitución de la organización postulante. </a:t>
                      </a:r>
                      <a:endParaRPr lang="es-ES" sz="1600" b="0"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44889395"/>
                  </a:ext>
                </a:extLst>
              </a:tr>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5.- Registro de Colaboradores del Estado. Ley 19.862. </a:t>
                      </a:r>
                      <a:endParaRPr lang="es-ES" sz="1600" b="0"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841567436"/>
                  </a:ext>
                </a:extLst>
              </a:tr>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6.- E Rut de la Organización: Documento electrónico emitido por el Servicio de Impuestos Internos. </a:t>
                      </a:r>
                      <a:endParaRPr lang="es-ES" sz="1600" b="0"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22169902"/>
                  </a:ext>
                </a:extLst>
              </a:tr>
            </a:tbl>
          </a:graphicData>
        </a:graphic>
      </p:graphicFrame>
      <p:pic>
        <p:nvPicPr>
          <p:cNvPr id="9" name="Picture 4" descr="Logotipo, nombre de la empresa&#10;&#10;Descripción generada automáticamente">
            <a:extLst>
              <a:ext uri="{FF2B5EF4-FFF2-40B4-BE49-F238E27FC236}">
                <a16:creationId xmlns:a16="http://schemas.microsoft.com/office/drawing/2014/main" id="{463C40C9-9C69-C414-C760-2DF3B7AA1C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141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3090" y="12902"/>
            <a:ext cx="12195090" cy="6845098"/>
          </a:xfrm>
          <a:prstGeom prst="rect">
            <a:avLst/>
          </a:prstGeom>
        </p:spPr>
      </p:pic>
      <p:sp>
        <p:nvSpPr>
          <p:cNvPr id="2" name="Subtítulo 2">
            <a:extLst>
              <a:ext uri="{FF2B5EF4-FFF2-40B4-BE49-F238E27FC236}">
                <a16:creationId xmlns:a16="http://schemas.microsoft.com/office/drawing/2014/main" id="{ABD963C6-B72D-ED30-2CBB-D3104DF142BE}"/>
              </a:ext>
            </a:extLst>
          </p:cNvPr>
          <p:cNvSpPr>
            <a:spLocks noGrp="1"/>
          </p:cNvSpPr>
          <p:nvPr>
            <p:ph type="subTitle" idx="1"/>
          </p:nvPr>
        </p:nvSpPr>
        <p:spPr>
          <a:xfrm>
            <a:off x="5613811" y="555719"/>
            <a:ext cx="5738633" cy="587554"/>
          </a:xfrm>
        </p:spPr>
        <p:txBody>
          <a:bodyPr>
            <a:normAutofit/>
          </a:bodyPr>
          <a:lstStyle/>
          <a:p>
            <a:endParaRPr lang="es-MX" sz="26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EFCF4B0E-853F-0949-9EB1-13B4C8BFB555}"/>
              </a:ext>
            </a:extLst>
          </p:cNvPr>
          <p:cNvSpPr txBox="1">
            <a:spLocks/>
          </p:cNvSpPr>
          <p:nvPr/>
        </p:nvSpPr>
        <p:spPr>
          <a:xfrm>
            <a:off x="504909" y="1005499"/>
            <a:ext cx="11212598" cy="5043931"/>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marL="342900" lvl="0" indent="-342900" algn="just">
              <a:lnSpc>
                <a:spcPct val="107000"/>
              </a:lnSpc>
              <a:spcAft>
                <a:spcPts val="800"/>
              </a:spcAft>
              <a:buFont typeface="+mj-lt"/>
              <a:buAutoNum type="arabicParenR"/>
            </a:pPr>
            <a:endParaRPr lang="es-CL" sz="1800" dirty="0">
              <a:effectLst/>
              <a:latin typeface="Calibri" panose="020F0502020204030204" pitchFamily="34" charset="0"/>
              <a:ea typeface="Calibri" panose="020F0502020204030204" pitchFamily="34" charset="0"/>
            </a:endParaRPr>
          </a:p>
          <a:p>
            <a:pPr lvl="0" algn="just">
              <a:lnSpc>
                <a:spcPct val="107000"/>
              </a:lnSpc>
            </a:pPr>
            <a:endParaRPr lang="es-ES" sz="2800" b="1" dirty="0">
              <a:solidFill>
                <a:srgbClr val="4472C4">
                  <a:lumMod val="75000"/>
                </a:srgbClr>
              </a:solidFill>
              <a:latin typeface="Calibri" panose="020F0502020204030204"/>
            </a:endParaRPr>
          </a:p>
        </p:txBody>
      </p:sp>
      <p:graphicFrame>
        <p:nvGraphicFramePr>
          <p:cNvPr id="5" name="Tabla 4">
            <a:extLst>
              <a:ext uri="{FF2B5EF4-FFF2-40B4-BE49-F238E27FC236}">
                <a16:creationId xmlns:a16="http://schemas.microsoft.com/office/drawing/2014/main" id="{DDCB570F-1F03-C549-15B9-142073D06056}"/>
              </a:ext>
            </a:extLst>
          </p:cNvPr>
          <p:cNvGraphicFramePr>
            <a:graphicFrameLocks noGrp="1"/>
          </p:cNvGraphicFramePr>
          <p:nvPr>
            <p:extLst>
              <p:ext uri="{D42A27DB-BD31-4B8C-83A1-F6EECF244321}">
                <p14:modId xmlns:p14="http://schemas.microsoft.com/office/powerpoint/2010/main" val="849498453"/>
              </p:ext>
            </p:extLst>
          </p:nvPr>
        </p:nvGraphicFramePr>
        <p:xfrm>
          <a:off x="431916" y="1337043"/>
          <a:ext cx="11325077" cy="5464715"/>
        </p:xfrm>
        <a:graphic>
          <a:graphicData uri="http://schemas.openxmlformats.org/drawingml/2006/table">
            <a:tbl>
              <a:tblPr firstRow="1" bandRow="1">
                <a:tableStyleId>{5C22544A-7EE6-4342-B048-85BDC9FD1C3A}</a:tableStyleId>
              </a:tblPr>
              <a:tblGrid>
                <a:gridCol w="11325077">
                  <a:extLst>
                    <a:ext uri="{9D8B030D-6E8A-4147-A177-3AD203B41FA5}">
                      <a16:colId xmlns:a16="http://schemas.microsoft.com/office/drawing/2014/main" val="3421467485"/>
                    </a:ext>
                  </a:extLst>
                </a:gridCol>
              </a:tblGrid>
              <a:tr h="451825">
                <a:tc>
                  <a:txBody>
                    <a:bodyPr/>
                    <a:lstStyle/>
                    <a:p>
                      <a:pPr marL="0" marR="0" lvl="0" indent="0" algn="l" defTabSz="845374" rtl="0" eaLnBrk="1" fontAlgn="auto" latinLnBrk="0" hangingPunct="1">
                        <a:lnSpc>
                          <a:spcPct val="100000"/>
                        </a:lnSpc>
                        <a:spcBef>
                          <a:spcPts val="0"/>
                        </a:spcBef>
                        <a:spcAft>
                          <a:spcPts val="0"/>
                        </a:spcAft>
                        <a:buClrTx/>
                        <a:buSzTx/>
                        <a:buFontTx/>
                        <a:buNone/>
                        <a:tabLst/>
                        <a:defRPr/>
                      </a:pPr>
                      <a:r>
                        <a:rPr lang="es-ES" sz="1800" b="1" dirty="0">
                          <a:solidFill>
                            <a:schemeClr val="bg1"/>
                          </a:solidFill>
                          <a:latin typeface="Arial" panose="020B0604020202020204" pitchFamily="34" charset="0"/>
                          <a:cs typeface="Arial" panose="020B0604020202020204" pitchFamily="34" charset="0"/>
                        </a:rPr>
                        <a:t>ORGANIZACIONES PRIVADAS</a:t>
                      </a:r>
                    </a:p>
                  </a:txBody>
                  <a:tcPr anchor="ctr"/>
                </a:tc>
                <a:extLst>
                  <a:ext uri="{0D108BD9-81ED-4DB2-BD59-A6C34878D82A}">
                    <a16:rowId xmlns:a16="http://schemas.microsoft.com/office/drawing/2014/main" val="3709290821"/>
                  </a:ext>
                </a:extLst>
              </a:tr>
              <a:tr h="716157">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7.-Vigencia de la Cuenta Bancaria de la Organización: </a:t>
                      </a:r>
                      <a:r>
                        <a:rPr lang="es-ES" sz="1600" b="0" dirty="0">
                          <a:solidFill>
                            <a:srgbClr val="4472C4">
                              <a:lumMod val="75000"/>
                            </a:srgbClr>
                          </a:solidFill>
                          <a:latin typeface="Arial" panose="020B0604020202020204" pitchFamily="34" charset="0"/>
                          <a:cs typeface="Arial" panose="020B0604020202020204" pitchFamily="34" charset="0"/>
                        </a:rPr>
                        <a:t>Fotocopia de Libreta Bancaria, un certificado de acreditación de la cuenta del respectivo banco, cartola de movimientos o detalle de cuentas, donde se pueda verificar una emisión o movimiento dentro del año 2024. No se aceptarán comprobantes de depósitos y/o transferencias.</a:t>
                      </a:r>
                    </a:p>
                  </a:txBody>
                  <a:tcPr anchor="ctr"/>
                </a:tc>
                <a:extLst>
                  <a:ext uri="{0D108BD9-81ED-4DB2-BD59-A6C34878D82A}">
                    <a16:rowId xmlns:a16="http://schemas.microsoft.com/office/drawing/2014/main" val="42457617"/>
                  </a:ext>
                </a:extLst>
              </a:tr>
              <a:tr h="1140546">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8-Cotizaciones formales de Productos y/o Servicios: </a:t>
                      </a:r>
                      <a:r>
                        <a:rPr lang="es-ES" sz="1600" b="0" dirty="0">
                          <a:solidFill>
                            <a:srgbClr val="4472C4">
                              <a:lumMod val="75000"/>
                            </a:srgbClr>
                          </a:solidFill>
                          <a:latin typeface="Arial" panose="020B0604020202020204" pitchFamily="34" charset="0"/>
                          <a:cs typeface="Arial" panose="020B0604020202020204" pitchFamily="34" charset="0"/>
                        </a:rPr>
                        <a:t>Se debe adjuntar una cotización detallada por cada gasto a realizar, con su respectivo costo unitario y total. </a:t>
                      </a:r>
                      <a:r>
                        <a:rPr lang="es-ES" sz="1600" b="1" dirty="0">
                          <a:solidFill>
                            <a:srgbClr val="4472C4">
                              <a:lumMod val="75000"/>
                            </a:srgbClr>
                          </a:solidFill>
                          <a:latin typeface="Arial" panose="020B0604020202020204" pitchFamily="34" charset="0"/>
                          <a:cs typeface="Arial" panose="020B0604020202020204" pitchFamily="34" charset="0"/>
                        </a:rPr>
                        <a:t>Esta debe contener el nombre y giro del proveedor y/o empresa, </a:t>
                      </a:r>
                      <a:r>
                        <a:rPr lang="es-ES" sz="1600" b="1" dirty="0" err="1">
                          <a:solidFill>
                            <a:srgbClr val="4472C4">
                              <a:lumMod val="75000"/>
                            </a:srgbClr>
                          </a:solidFill>
                          <a:latin typeface="Arial" panose="020B0604020202020204" pitchFamily="34" charset="0"/>
                          <a:cs typeface="Arial" panose="020B0604020202020204" pitchFamily="34" charset="0"/>
                        </a:rPr>
                        <a:t>rut</a:t>
                      </a:r>
                      <a:r>
                        <a:rPr lang="es-ES" sz="1600" b="1" dirty="0">
                          <a:solidFill>
                            <a:srgbClr val="4472C4">
                              <a:lumMod val="75000"/>
                            </a:srgbClr>
                          </a:solidFill>
                          <a:latin typeface="Arial" panose="020B0604020202020204" pitchFamily="34" charset="0"/>
                          <a:cs typeface="Arial" panose="020B0604020202020204" pitchFamily="34" charset="0"/>
                        </a:rPr>
                        <a:t>,</a:t>
                      </a:r>
                      <a:r>
                        <a:rPr lang="es-ES" sz="1600" b="0" dirty="0">
                          <a:solidFill>
                            <a:srgbClr val="4472C4">
                              <a:lumMod val="75000"/>
                            </a:srgbClr>
                          </a:solidFill>
                          <a:latin typeface="Arial" panose="020B0604020202020204" pitchFamily="34" charset="0"/>
                          <a:cs typeface="Arial" panose="020B0604020202020204" pitchFamily="34" charset="0"/>
                        </a:rPr>
                        <a:t> dirección, contactos y sus valores con impuestos Incluidos. Los costos de la iniciativa, incluyendo las cotizaciones, deberán expresarse en pesos chilenos (CLP$), con todas sus cifras. La variación de los costos efectivos de la iniciativa respecto de los contemplados en el presupuesto presentado será de absoluta responsabilidad y cargo de la organización postulante.</a:t>
                      </a:r>
                    </a:p>
                  </a:txBody>
                  <a:tcPr anchor="ctr"/>
                </a:tc>
                <a:extLst>
                  <a:ext uri="{0D108BD9-81ED-4DB2-BD59-A6C34878D82A}">
                    <a16:rowId xmlns:a16="http://schemas.microsoft.com/office/drawing/2014/main" val="4238524686"/>
                  </a:ext>
                </a:extLst>
              </a:tr>
              <a:tr h="1140546">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9.-Declaración simple de promoción de la igualdad y la no discriminación: </a:t>
                      </a:r>
                      <a:r>
                        <a:rPr lang="es-ES" sz="1600" b="0" dirty="0">
                          <a:solidFill>
                            <a:srgbClr val="4472C4">
                              <a:lumMod val="75000"/>
                            </a:srgbClr>
                          </a:solidFill>
                          <a:latin typeface="Arial" panose="020B0604020202020204" pitchFamily="34" charset="0"/>
                          <a:cs typeface="Arial" panose="020B0604020202020204" pitchFamily="34" charset="0"/>
                        </a:rPr>
                        <a:t>Declaración simple del representante legal que indique el compromiso que el proyecto propuesto promoverá la igualdad y la no discriminación. En caso de no ser ingresado en la postulación, este documento no es obligatorio para el momento de postulación, sin perjuicio de aquello, deberá ser presentado al momento de la suscripción del convenio. (Anexo III)</a:t>
                      </a:r>
                    </a:p>
                  </a:txBody>
                  <a:tcPr anchor="ctr"/>
                </a:tc>
                <a:extLst>
                  <a:ext uri="{0D108BD9-81ED-4DB2-BD59-A6C34878D82A}">
                    <a16:rowId xmlns:a16="http://schemas.microsoft.com/office/drawing/2014/main" val="2082715097"/>
                  </a:ext>
                </a:extLst>
              </a:tr>
              <a:tr h="1738744">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10.- Certificado de indicación de ayuda técnica y/o anexo IV (lista de beneficiarios): </a:t>
                      </a:r>
                      <a:r>
                        <a:rPr lang="es-ES" sz="1600" b="0" dirty="0">
                          <a:solidFill>
                            <a:srgbClr val="4472C4">
                              <a:lumMod val="75000"/>
                            </a:srgbClr>
                          </a:solidFill>
                          <a:latin typeface="Arial" panose="020B0604020202020204" pitchFamily="34" charset="0"/>
                          <a:cs typeface="Arial" panose="020B0604020202020204" pitchFamily="34" charset="0"/>
                        </a:rPr>
                        <a:t>el certificado será emitido por un profesional competente de la salud de una Institución pública o privada, reconocida por el Ministerio de Salud, el documento debe incluir: Nombre, Rut del usuario, diagnóstico o condición, tipo de ayuda técnica que requiere/ especificación técnica, Nombre, firma, profesión y timbre del profesional que emite el certificado.</a:t>
                      </a:r>
                    </a:p>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0" dirty="0">
                          <a:solidFill>
                            <a:srgbClr val="4472C4">
                              <a:lumMod val="75000"/>
                            </a:srgbClr>
                          </a:solidFill>
                          <a:latin typeface="Arial" panose="020B0604020202020204" pitchFamily="34" charset="0"/>
                          <a:cs typeface="Arial" panose="020B0604020202020204" pitchFamily="34" charset="0"/>
                        </a:rPr>
                        <a:t>Además, está la opción de remitir el anexo IV.</a:t>
                      </a:r>
                    </a:p>
                    <a:p>
                      <a:pPr marL="0" marR="0" lvl="0" indent="0" algn="just" defTabSz="845374" rtl="0" eaLnBrk="1" fontAlgn="auto" latinLnBrk="0" hangingPunct="1">
                        <a:lnSpc>
                          <a:spcPct val="100000"/>
                        </a:lnSpc>
                        <a:spcBef>
                          <a:spcPts val="0"/>
                        </a:spcBef>
                        <a:spcAft>
                          <a:spcPts val="0"/>
                        </a:spcAft>
                        <a:buClrTx/>
                        <a:buSzTx/>
                        <a:buFontTx/>
                        <a:buNone/>
                        <a:tabLst/>
                        <a:defRPr/>
                      </a:pPr>
                      <a:endParaRPr lang="es-ES" sz="1600" b="0"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44889395"/>
                  </a:ext>
                </a:extLst>
              </a:tr>
            </a:tbl>
          </a:graphicData>
        </a:graphic>
      </p:graphicFrame>
      <p:pic>
        <p:nvPicPr>
          <p:cNvPr id="9" name="Picture 4" descr="Logotipo, nombre de la empresa&#10;&#10;Descripción generada automáticamente">
            <a:extLst>
              <a:ext uri="{FF2B5EF4-FFF2-40B4-BE49-F238E27FC236}">
                <a16:creationId xmlns:a16="http://schemas.microsoft.com/office/drawing/2014/main" id="{463C40C9-9C69-C414-C760-2DF3B7AA1C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6256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19218" y="0"/>
            <a:ext cx="12191999" cy="6845098"/>
          </a:xfrm>
          <a:prstGeom prst="rect">
            <a:avLst/>
          </a:prstGeom>
        </p:spPr>
      </p:pic>
      <p:sp>
        <p:nvSpPr>
          <p:cNvPr id="7" name="Subtítulo 2">
            <a:extLst>
              <a:ext uri="{FF2B5EF4-FFF2-40B4-BE49-F238E27FC236}">
                <a16:creationId xmlns:a16="http://schemas.microsoft.com/office/drawing/2014/main" id="{EFCF4B0E-853F-0949-9EB1-13B4C8BFB555}"/>
              </a:ext>
            </a:extLst>
          </p:cNvPr>
          <p:cNvSpPr txBox="1">
            <a:spLocks/>
          </p:cNvSpPr>
          <p:nvPr/>
        </p:nvSpPr>
        <p:spPr>
          <a:xfrm>
            <a:off x="1073426" y="1417739"/>
            <a:ext cx="10644082" cy="5037652"/>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spcBef>
                <a:spcPts val="924"/>
              </a:spcBef>
            </a:pPr>
            <a:endParaRPr lang="es-ES" sz="14400" b="1" dirty="0">
              <a:solidFill>
                <a:srgbClr val="4472C4">
                  <a:lumMod val="75000"/>
                </a:srgbClr>
              </a:solidFill>
              <a:latin typeface="Calibri" panose="020F0502020204030204"/>
            </a:endParaRPr>
          </a:p>
        </p:txBody>
      </p:sp>
      <p:pic>
        <p:nvPicPr>
          <p:cNvPr id="2" name="Picture 4" descr="Logotipo, nombre de la empresa&#10;&#10;Descripción generada automáticamente">
            <a:extLst>
              <a:ext uri="{FF2B5EF4-FFF2-40B4-BE49-F238E27FC236}">
                <a16:creationId xmlns:a16="http://schemas.microsoft.com/office/drawing/2014/main" id="{86EC9073-1E34-7D3F-6796-684E8DFD68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a 4">
            <a:extLst>
              <a:ext uri="{FF2B5EF4-FFF2-40B4-BE49-F238E27FC236}">
                <a16:creationId xmlns:a16="http://schemas.microsoft.com/office/drawing/2014/main" id="{06E8E8F7-68AB-9167-26A3-4B37B6313F79}"/>
              </a:ext>
            </a:extLst>
          </p:cNvPr>
          <p:cNvGraphicFramePr>
            <a:graphicFrameLocks noGrp="1"/>
          </p:cNvGraphicFramePr>
          <p:nvPr>
            <p:extLst>
              <p:ext uri="{D42A27DB-BD31-4B8C-83A1-F6EECF244321}">
                <p14:modId xmlns:p14="http://schemas.microsoft.com/office/powerpoint/2010/main" val="2218296641"/>
              </p:ext>
            </p:extLst>
          </p:nvPr>
        </p:nvGraphicFramePr>
        <p:xfrm>
          <a:off x="754742" y="1584002"/>
          <a:ext cx="10644081" cy="3200400"/>
        </p:xfrm>
        <a:graphic>
          <a:graphicData uri="http://schemas.openxmlformats.org/drawingml/2006/table">
            <a:tbl>
              <a:tblPr firstRow="1" bandRow="1">
                <a:tableStyleId>{5C22544A-7EE6-4342-B048-85BDC9FD1C3A}</a:tableStyleId>
              </a:tblPr>
              <a:tblGrid>
                <a:gridCol w="10644081">
                  <a:extLst>
                    <a:ext uri="{9D8B030D-6E8A-4147-A177-3AD203B41FA5}">
                      <a16:colId xmlns:a16="http://schemas.microsoft.com/office/drawing/2014/main" val="614808974"/>
                    </a:ext>
                  </a:extLst>
                </a:gridCol>
              </a:tblGrid>
              <a:tr h="376232">
                <a:tc>
                  <a:txBody>
                    <a:bodyPr/>
                    <a:lstStyle/>
                    <a:p>
                      <a:pPr algn="just"/>
                      <a:r>
                        <a:rPr lang="es-CL" sz="2000" dirty="0"/>
                        <a:t>FORMA DE POSTULACIÓN</a:t>
                      </a:r>
                    </a:p>
                  </a:txBody>
                  <a:tcPr/>
                </a:tc>
                <a:extLst>
                  <a:ext uri="{0D108BD9-81ED-4DB2-BD59-A6C34878D82A}">
                    <a16:rowId xmlns:a16="http://schemas.microsoft.com/office/drawing/2014/main" val="3160023902"/>
                  </a:ext>
                </a:extLst>
              </a:tr>
              <a:tr h="2662566">
                <a:tc>
                  <a:txBody>
                    <a:bodyPr/>
                    <a:lstStyle/>
                    <a:p>
                      <a:pPr algn="just"/>
                      <a:r>
                        <a:rPr lang="es-ES" sz="2000" dirty="0"/>
                        <a:t>La postulación se realizará a través de </a:t>
                      </a:r>
                      <a:r>
                        <a:rPr lang="es-ES" sz="2000" b="1" dirty="0"/>
                        <a:t>correo electrónico</a:t>
                      </a:r>
                      <a:r>
                        <a:rPr lang="es-ES" sz="2000" dirty="0"/>
                        <a:t>, en el cual se deberá adjuntar el formulario con la descripción de la iniciativa y los documentos contenidos en el artículo N°19 de este.</a:t>
                      </a:r>
                    </a:p>
                    <a:p>
                      <a:pPr algn="just"/>
                      <a:r>
                        <a:rPr lang="es-ES" sz="2000" dirty="0"/>
                        <a:t>El correo al que debe enviarse la postulación es: </a:t>
                      </a:r>
                    </a:p>
                    <a:p>
                      <a:pPr algn="just"/>
                      <a:endParaRPr lang="es-ES" sz="3200" dirty="0">
                        <a:hlinkClick r:id="rId4"/>
                      </a:endParaRPr>
                    </a:p>
                    <a:p>
                      <a:pPr algn="ctr"/>
                      <a:r>
                        <a:rPr lang="es-ES" sz="2800" b="1" u="none" dirty="0"/>
                        <a:t>                   </a:t>
                      </a:r>
                      <a:r>
                        <a:rPr lang="es-ES" sz="2800" b="1" u="none" dirty="0">
                          <a:hlinkClick r:id="rId4"/>
                        </a:rPr>
                        <a:t>ayudastecnicas@goreohiggins.cl</a:t>
                      </a:r>
                      <a:endParaRPr lang="es-ES" sz="2800" b="1" u="none" dirty="0"/>
                    </a:p>
                    <a:p>
                      <a:pPr algn="ctr"/>
                      <a:r>
                        <a:rPr lang="es-ES" sz="2800" b="1" u="none" dirty="0"/>
                        <a:t> </a:t>
                      </a:r>
                      <a:endParaRPr lang="es-CL" sz="2800" b="1" u="none" dirty="0"/>
                    </a:p>
                    <a:p>
                      <a:pPr algn="just"/>
                      <a:endParaRPr lang="es-CL" sz="1000" dirty="0"/>
                    </a:p>
                    <a:p>
                      <a:pPr algn="just"/>
                      <a:r>
                        <a:rPr lang="es-CL" sz="2000" dirty="0"/>
                        <a:t>Fechas: Durante la primera quincena de agosto.</a:t>
                      </a:r>
                      <a:endParaRPr lang="es-CL" dirty="0"/>
                    </a:p>
                  </a:txBody>
                  <a:tcPr/>
                </a:tc>
                <a:extLst>
                  <a:ext uri="{0D108BD9-81ED-4DB2-BD59-A6C34878D82A}">
                    <a16:rowId xmlns:a16="http://schemas.microsoft.com/office/drawing/2014/main" val="1375777069"/>
                  </a:ext>
                </a:extLst>
              </a:tr>
            </a:tbl>
          </a:graphicData>
        </a:graphic>
      </p:graphicFrame>
      <p:graphicFrame>
        <p:nvGraphicFramePr>
          <p:cNvPr id="9" name="Tabla 8">
            <a:extLst>
              <a:ext uri="{FF2B5EF4-FFF2-40B4-BE49-F238E27FC236}">
                <a16:creationId xmlns:a16="http://schemas.microsoft.com/office/drawing/2014/main" id="{59A536FB-322C-26A5-B35E-74B34FDEF0A3}"/>
              </a:ext>
            </a:extLst>
          </p:cNvPr>
          <p:cNvGraphicFramePr>
            <a:graphicFrameLocks noGrp="1"/>
          </p:cNvGraphicFramePr>
          <p:nvPr>
            <p:extLst>
              <p:ext uri="{D42A27DB-BD31-4B8C-83A1-F6EECF244321}">
                <p14:modId xmlns:p14="http://schemas.microsoft.com/office/powerpoint/2010/main" val="4155497928"/>
              </p:ext>
            </p:extLst>
          </p:nvPr>
        </p:nvGraphicFramePr>
        <p:xfrm>
          <a:off x="754741" y="5191446"/>
          <a:ext cx="10644082" cy="1358837"/>
        </p:xfrm>
        <a:graphic>
          <a:graphicData uri="http://schemas.openxmlformats.org/drawingml/2006/table">
            <a:tbl>
              <a:tblPr firstRow="1" bandRow="1">
                <a:tableStyleId>{5C22544A-7EE6-4342-B048-85BDC9FD1C3A}</a:tableStyleId>
              </a:tblPr>
              <a:tblGrid>
                <a:gridCol w="10644082">
                  <a:extLst>
                    <a:ext uri="{9D8B030D-6E8A-4147-A177-3AD203B41FA5}">
                      <a16:colId xmlns:a16="http://schemas.microsoft.com/office/drawing/2014/main" val="614808974"/>
                    </a:ext>
                  </a:extLst>
                </a:gridCol>
              </a:tblGrid>
              <a:tr h="278815">
                <a:tc>
                  <a:txBody>
                    <a:bodyPr/>
                    <a:lstStyle/>
                    <a:p>
                      <a:pPr algn="just"/>
                      <a:r>
                        <a:rPr lang="es-CL" sz="2000" dirty="0"/>
                        <a:t>MONTO MÁXIMO DE POSTULACIÓN</a:t>
                      </a:r>
                    </a:p>
                  </a:txBody>
                  <a:tcPr/>
                </a:tc>
                <a:extLst>
                  <a:ext uri="{0D108BD9-81ED-4DB2-BD59-A6C34878D82A}">
                    <a16:rowId xmlns:a16="http://schemas.microsoft.com/office/drawing/2014/main" val="3160023902"/>
                  </a:ext>
                </a:extLst>
              </a:tr>
              <a:tr h="962597">
                <a:tc>
                  <a:txBody>
                    <a:bodyPr/>
                    <a:lstStyle/>
                    <a:p>
                      <a:pPr algn="ctr"/>
                      <a:r>
                        <a:rPr lang="es-CL" sz="2800" b="1"/>
                        <a:t>$25.000.000</a:t>
                      </a:r>
                      <a:endParaRPr lang="es-CL" sz="2800" b="1" dirty="0"/>
                    </a:p>
                  </a:txBody>
                  <a:tcPr anchor="ctr"/>
                </a:tc>
                <a:extLst>
                  <a:ext uri="{0D108BD9-81ED-4DB2-BD59-A6C34878D82A}">
                    <a16:rowId xmlns:a16="http://schemas.microsoft.com/office/drawing/2014/main" val="1375777069"/>
                  </a:ext>
                </a:extLst>
              </a:tr>
            </a:tbl>
          </a:graphicData>
        </a:graphic>
      </p:graphicFrame>
      <p:pic>
        <p:nvPicPr>
          <p:cNvPr id="6" name="Imagen 5">
            <a:extLst>
              <a:ext uri="{FF2B5EF4-FFF2-40B4-BE49-F238E27FC236}">
                <a16:creationId xmlns:a16="http://schemas.microsoft.com/office/drawing/2014/main" id="{3660EA88-1B0D-824A-3AF2-90F5A3B44E2E}"/>
              </a:ext>
            </a:extLst>
          </p:cNvPr>
          <p:cNvPicPr>
            <a:picLocks noChangeAspect="1"/>
          </p:cNvPicPr>
          <p:nvPr/>
        </p:nvPicPr>
        <p:blipFill>
          <a:blip r:embed="rId5"/>
          <a:stretch>
            <a:fillRect/>
          </a:stretch>
        </p:blipFill>
        <p:spPr>
          <a:xfrm>
            <a:off x="3845672" y="5191446"/>
            <a:ext cx="1031128" cy="1031128"/>
          </a:xfrm>
          <a:prstGeom prst="rect">
            <a:avLst/>
          </a:prstGeom>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5D78A9C7-7E0A-8701-69B8-D64E79EB0F36}"/>
              </a:ext>
            </a:extLst>
          </p:cNvPr>
          <p:cNvPicPr>
            <a:picLocks noChangeAspect="1"/>
          </p:cNvPicPr>
          <p:nvPr/>
        </p:nvPicPr>
        <p:blipFill>
          <a:blip r:embed="rId6"/>
          <a:stretch>
            <a:fillRect/>
          </a:stretch>
        </p:blipFill>
        <p:spPr>
          <a:xfrm>
            <a:off x="3330108" y="2967497"/>
            <a:ext cx="1031128" cy="103112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6718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96CC5CE9-E6AF-45B6-8028-7E3A8AD71E89}"/>
              </a:ext>
            </a:extLst>
          </p:cNvPr>
          <p:cNvPicPr>
            <a:picLocks noChangeAspect="1"/>
          </p:cNvPicPr>
          <p:nvPr/>
        </p:nvPicPr>
        <p:blipFill>
          <a:blip r:embed="rId2"/>
          <a:stretch>
            <a:fillRect/>
          </a:stretch>
        </p:blipFill>
        <p:spPr>
          <a:xfrm>
            <a:off x="0" y="1"/>
            <a:ext cx="12191999" cy="6845098"/>
          </a:xfrm>
          <a:prstGeom prst="rect">
            <a:avLst/>
          </a:prstGeom>
        </p:spPr>
      </p:pic>
      <p:pic>
        <p:nvPicPr>
          <p:cNvPr id="2" name="Imagen 1">
            <a:extLst>
              <a:ext uri="{FF2B5EF4-FFF2-40B4-BE49-F238E27FC236}">
                <a16:creationId xmlns:a16="http://schemas.microsoft.com/office/drawing/2014/main" id="{842BDE78-F58F-ACFF-3509-0BDCC2A20A5E}"/>
              </a:ext>
            </a:extLst>
          </p:cNvPr>
          <p:cNvPicPr>
            <a:picLocks noChangeAspect="1"/>
          </p:cNvPicPr>
          <p:nvPr/>
        </p:nvPicPr>
        <p:blipFill>
          <a:blip r:embed="rId3">
            <a:clrChange>
              <a:clrFrom>
                <a:srgbClr val="FFFEFF"/>
              </a:clrFrom>
              <a:clrTo>
                <a:srgbClr val="FFFEFF">
                  <a:alpha val="0"/>
                </a:srgbClr>
              </a:clrTo>
            </a:clrChange>
          </a:blip>
          <a:stretch>
            <a:fillRect/>
          </a:stretch>
        </p:blipFill>
        <p:spPr>
          <a:xfrm>
            <a:off x="4156774" y="4822257"/>
            <a:ext cx="3982065" cy="1661821"/>
          </a:xfrm>
          <a:prstGeom prst="rect">
            <a:avLst/>
          </a:prstGeom>
        </p:spPr>
      </p:pic>
    </p:spTree>
    <p:extLst>
      <p:ext uri="{BB962C8B-B14F-4D97-AF65-F5344CB8AC3E}">
        <p14:creationId xmlns:p14="http://schemas.microsoft.com/office/powerpoint/2010/main" val="344359795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16552</TotalTime>
  <Words>1341</Words>
  <Application>Microsoft Office PowerPoint</Application>
  <PresentationFormat>Panorámica</PresentationFormat>
  <Paragraphs>91</Paragraphs>
  <Slides>12</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vt:i4>
      </vt:variant>
    </vt:vector>
  </HeadingPairs>
  <TitlesOfParts>
    <vt:vector size="18" baseType="lpstr">
      <vt:lpstr>Arial</vt:lpstr>
      <vt:lpstr>Calibri</vt:lpstr>
      <vt:lpstr>Calibri Light</vt:lpstr>
      <vt:lpstr>Helvetica</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 Silva</dc:creator>
  <cp:lastModifiedBy>Fabiola Alejandra Marambio Muñoz</cp:lastModifiedBy>
  <cp:revision>15</cp:revision>
  <dcterms:created xsi:type="dcterms:W3CDTF">2023-03-09T17:53:52Z</dcterms:created>
  <dcterms:modified xsi:type="dcterms:W3CDTF">2024-08-14T15:38:54Z</dcterms:modified>
</cp:coreProperties>
</file>