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7019925" cy="11134725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40"/>
  </p:normalViewPr>
  <p:slideViewPr>
    <p:cSldViewPr snapToGrid="0" snapToObjects="1">
      <p:cViewPr varScale="1">
        <p:scale>
          <a:sx n="112" d="100"/>
          <a:sy n="112" d="100"/>
        </p:scale>
        <p:origin x="51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5588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5588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09063-DEF4-4ABA-BFE5-A1C26577DF41}" type="datetimeFigureOut">
              <a:rPr lang="es-CL" smtClean="0"/>
              <a:t>04-06-2024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9863" y="1392238"/>
            <a:ext cx="668020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5357813"/>
            <a:ext cx="5616575" cy="43846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575925"/>
            <a:ext cx="3041650" cy="558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6688" y="10575925"/>
            <a:ext cx="3041650" cy="558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E07FF-5D0D-4027-B464-A6AEA04DFB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01702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884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233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913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7391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8197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4754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43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474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602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557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914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AC302-0155-9F4A-B7BD-2D3DF42B433E}" type="datetimeFigureOut">
              <a:rPr lang="es-ES_tradnl" smtClean="0"/>
              <a:t>04/06/2024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BB20B-FC41-FC42-95F8-09F4346474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557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4629" y="-62485"/>
            <a:ext cx="12200678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808383" y="2141058"/>
            <a:ext cx="10508973" cy="3389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Pablo Silva Amaya</a:t>
            </a: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Gobernador Regional de O'Higgins, el Consejo Regional de O’Higgins, Core y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(Nombre de la Organización)</a:t>
            </a: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saludan atentamente a usted y tienen el agrado de invitar a participar de la 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(Nombre de la Actividad).</a:t>
            </a:r>
            <a:endParaRPr lang="es-CL" sz="20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 actividad se realizará el 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(Día) </a:t>
            </a: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(Mes y Año)</a:t>
            </a: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 las 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(Hora) </a:t>
            </a: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horas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C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es-C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(Dirección) (Comuna en que se realizará la actividad).</a:t>
            </a:r>
            <a:endParaRPr lang="es-ES_tradnl" sz="20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0000"/>
              </a:lnSpc>
            </a:pPr>
            <a:endParaRPr lang="es-ES_tradnl" sz="20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_tradn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Esperamos contar con su asistencia.</a:t>
            </a:r>
          </a:p>
        </p:txBody>
      </p:sp>
      <p:pic>
        <p:nvPicPr>
          <p:cNvPr id="7" name="Imagen 6" descr="C:\Users\CARLOS~1.MAR\AppData\Local\Temp\Rar$DRa0.793\LOGOS 6%\CORE Logo Color trazado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671" y="793006"/>
            <a:ext cx="2056924" cy="65303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ubtítulo 2"/>
          <p:cNvSpPr txBox="1">
            <a:spLocks/>
          </p:cNvSpPr>
          <p:nvPr/>
        </p:nvSpPr>
        <p:spPr>
          <a:xfrm>
            <a:off x="695170" y="943976"/>
            <a:ext cx="10508973" cy="2814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_tradnl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Región de O’Higgins, (mes</a:t>
            </a:r>
            <a:r>
              <a:rPr lang="es-ES_tradnl" sz="18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), 2024</a:t>
            </a:r>
            <a:endParaRPr lang="es-ES_tradnl" sz="18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42A4CE8-3E4D-361D-96E7-0DF836B9694B}"/>
              </a:ext>
            </a:extLst>
          </p:cNvPr>
          <p:cNvSpPr/>
          <p:nvPr/>
        </p:nvSpPr>
        <p:spPr>
          <a:xfrm>
            <a:off x="5603933" y="509727"/>
            <a:ext cx="1882066" cy="12195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LOGO ORGANIZACIÓN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9FA95A0-18E0-DBC8-1BB8-07522E443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" y="5803002"/>
            <a:ext cx="12186049" cy="1047615"/>
          </a:xfrm>
          <a:prstGeom prst="rect">
            <a:avLst/>
          </a:prstGeom>
        </p:spPr>
      </p:pic>
      <p:pic>
        <p:nvPicPr>
          <p:cNvPr id="9" name="Imagen 8" descr="Texto&#10;&#10;Descripción generada automáticamente">
            <a:extLst>
              <a:ext uri="{FF2B5EF4-FFF2-40B4-BE49-F238E27FC236}">
                <a16:creationId xmlns:a16="http://schemas.microsoft.com/office/drawing/2014/main" id="{587D9601-D7FC-1ECE-A2ED-5C0814329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365" y="3765179"/>
            <a:ext cx="3957265" cy="3057887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05567C8A-F4B8-6CF5-0542-B71B0789C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967" y="509727"/>
            <a:ext cx="2229644" cy="134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085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93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Fabiola Alejandra Marambio Muñoz</cp:lastModifiedBy>
  <cp:revision>30</cp:revision>
  <dcterms:created xsi:type="dcterms:W3CDTF">2019-07-11T15:12:48Z</dcterms:created>
  <dcterms:modified xsi:type="dcterms:W3CDTF">2024-06-04T16:35:35Z</dcterms:modified>
</cp:coreProperties>
</file>