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7" r:id="rId3"/>
    <p:sldId id="269" r:id="rId4"/>
    <p:sldId id="281" r:id="rId5"/>
    <p:sldId id="272" r:id="rId6"/>
    <p:sldId id="278" r:id="rId7"/>
    <p:sldId id="274" r:id="rId8"/>
    <p:sldId id="270" r:id="rId9"/>
    <p:sldId id="273" r:id="rId10"/>
    <p:sldId id="259" r:id="rId11"/>
    <p:sldId id="284" r:id="rId12"/>
    <p:sldId id="283" r:id="rId13"/>
    <p:sldId id="276" r:id="rId14"/>
    <p:sldId id="260" r:id="rId15"/>
    <p:sldId id="277" r:id="rId16"/>
    <p:sldId id="280" r:id="rId17"/>
    <p:sldId id="261" r:id="rId18"/>
    <p:sldId id="279" r:id="rId19"/>
    <p:sldId id="258" r:id="rId20"/>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DF86159-A25E-4C9C-9637-98F0C06E604D}" v="86" dt="2025-10-27T13:45:24.929"/>
  </p1510:revLst>
</p1510:revInfo>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03" d="100"/>
          <a:sy n="103" d="100"/>
        </p:scale>
        <p:origin x="82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abiola Alejandra Marambio Muñoz" userId="S::fabiola.marambio@goreohiggins.cl::5f43f0dd-21e6-4ddc-8545-94a1fefbc452" providerId="AD" clId="Web-{968BBAF4-65CE-7317-915C-B0BC6EBE7653}"/>
    <pc:docChg chg="modSld">
      <pc:chgData name="Fabiola Alejandra Marambio Muñoz" userId="S::fabiola.marambio@goreohiggins.cl::5f43f0dd-21e6-4ddc-8545-94a1fefbc452" providerId="AD" clId="Web-{968BBAF4-65CE-7317-915C-B0BC6EBE7653}" dt="2025-10-08T15:17:59.429" v="23"/>
      <pc:docMkLst>
        <pc:docMk/>
      </pc:docMkLst>
      <pc:sldChg chg="modSp">
        <pc:chgData name="Fabiola Alejandra Marambio Muñoz" userId="S::fabiola.marambio@goreohiggins.cl::5f43f0dd-21e6-4ddc-8545-94a1fefbc452" providerId="AD" clId="Web-{968BBAF4-65CE-7317-915C-B0BC6EBE7653}" dt="2025-10-08T15:00:06.381" v="10"/>
        <pc:sldMkLst>
          <pc:docMk/>
          <pc:sldMk cId="476004464" sldId="279"/>
        </pc:sldMkLst>
        <pc:graphicFrameChg chg="mod modGraphic">
          <ac:chgData name="Fabiola Alejandra Marambio Muñoz" userId="S::fabiola.marambio@goreohiggins.cl::5f43f0dd-21e6-4ddc-8545-94a1fefbc452" providerId="AD" clId="Web-{968BBAF4-65CE-7317-915C-B0BC6EBE7653}" dt="2025-10-08T15:00:06.381" v="10"/>
          <ac:graphicFrameMkLst>
            <pc:docMk/>
            <pc:sldMk cId="476004464" sldId="279"/>
            <ac:graphicFrameMk id="5" creationId="{F34FD7DF-C571-61CD-F164-C8DFC1AB981C}"/>
          </ac:graphicFrameMkLst>
        </pc:graphicFrameChg>
      </pc:sldChg>
      <pc:sldChg chg="modSp">
        <pc:chgData name="Fabiola Alejandra Marambio Muñoz" userId="S::fabiola.marambio@goreohiggins.cl::5f43f0dd-21e6-4ddc-8545-94a1fefbc452" providerId="AD" clId="Web-{968BBAF4-65CE-7317-915C-B0BC6EBE7653}" dt="2025-10-08T15:17:59.429" v="23"/>
        <pc:sldMkLst>
          <pc:docMk/>
          <pc:sldMk cId="465970748" sldId="280"/>
        </pc:sldMkLst>
        <pc:graphicFrameChg chg="mod modGraphic">
          <ac:chgData name="Fabiola Alejandra Marambio Muñoz" userId="S::fabiola.marambio@goreohiggins.cl::5f43f0dd-21e6-4ddc-8545-94a1fefbc452" providerId="AD" clId="Web-{968BBAF4-65CE-7317-915C-B0BC6EBE7653}" dt="2025-10-08T15:17:59.429" v="23"/>
          <ac:graphicFrameMkLst>
            <pc:docMk/>
            <pc:sldMk cId="465970748" sldId="280"/>
            <ac:graphicFrameMk id="5" creationId="{90DA3F72-9F79-2FD4-93CD-4F21A7588403}"/>
          </ac:graphicFrameMkLst>
        </pc:graphicFrameChg>
      </pc:sldChg>
    </pc:docChg>
  </pc:docChgLst>
  <pc:docChgLst>
    <pc:chgData name="Fabiola Alejandra Marambio Muñoz" userId="5f43f0dd-21e6-4ddc-8545-94a1fefbc452" providerId="ADAL" clId="{1B83CAFC-5A07-469F-A700-80071C873250}"/>
    <pc:docChg chg="custSel addSld delSld modSld">
      <pc:chgData name="Fabiola Alejandra Marambio Muñoz" userId="5f43f0dd-21e6-4ddc-8545-94a1fefbc452" providerId="ADAL" clId="{1B83CAFC-5A07-469F-A700-80071C873250}" dt="2025-10-27T13:46:20.597" v="262" actId="12"/>
      <pc:docMkLst>
        <pc:docMk/>
      </pc:docMkLst>
      <pc:sldChg chg="addSp delSp modSp mod delAnim modAnim">
        <pc:chgData name="Fabiola Alejandra Marambio Muñoz" userId="5f43f0dd-21e6-4ddc-8545-94a1fefbc452" providerId="ADAL" clId="{1B83CAFC-5A07-469F-A700-80071C873250}" dt="2025-10-27T13:46:20.597" v="262" actId="12"/>
        <pc:sldMkLst>
          <pc:docMk/>
          <pc:sldMk cId="2149757114" sldId="259"/>
        </pc:sldMkLst>
        <pc:spChg chg="add mod">
          <ac:chgData name="Fabiola Alejandra Marambio Muñoz" userId="5f43f0dd-21e6-4ddc-8545-94a1fefbc452" providerId="ADAL" clId="{1B83CAFC-5A07-469F-A700-80071C873250}" dt="2025-10-27T13:46:20.597" v="262" actId="12"/>
          <ac:spMkLst>
            <pc:docMk/>
            <pc:sldMk cId="2149757114" sldId="259"/>
            <ac:spMk id="3" creationId="{1F854D8F-4E7C-A2D2-FA11-9DF0201FA692}"/>
          </ac:spMkLst>
        </pc:spChg>
        <pc:spChg chg="mod">
          <ac:chgData name="Fabiola Alejandra Marambio Muñoz" userId="5f43f0dd-21e6-4ddc-8545-94a1fefbc452" providerId="ADAL" clId="{1B83CAFC-5A07-469F-A700-80071C873250}" dt="2025-10-22T15:36:32.664" v="80" actId="1076"/>
          <ac:spMkLst>
            <pc:docMk/>
            <pc:sldMk cId="2149757114" sldId="259"/>
            <ac:spMk id="6" creationId="{6771EFEC-F743-2257-0ACB-7A6E1568B8F2}"/>
          </ac:spMkLst>
        </pc:spChg>
        <pc:spChg chg="mod">
          <ac:chgData name="Fabiola Alejandra Marambio Muñoz" userId="5f43f0dd-21e6-4ddc-8545-94a1fefbc452" providerId="ADAL" clId="{1B83CAFC-5A07-469F-A700-80071C873250}" dt="2025-10-27T13:06:27.447" v="200" actId="20577"/>
          <ac:spMkLst>
            <pc:docMk/>
            <pc:sldMk cId="2149757114" sldId="259"/>
            <ac:spMk id="9" creationId="{29929750-DA2C-C517-3404-E016443F1B72}"/>
          </ac:spMkLst>
        </pc:spChg>
        <pc:picChg chg="mod">
          <ac:chgData name="Fabiola Alejandra Marambio Muñoz" userId="5f43f0dd-21e6-4ddc-8545-94a1fefbc452" providerId="ADAL" clId="{1B83CAFC-5A07-469F-A700-80071C873250}" dt="2025-10-22T15:37:42.744" v="85" actId="1076"/>
          <ac:picMkLst>
            <pc:docMk/>
            <pc:sldMk cId="2149757114" sldId="259"/>
            <ac:picMk id="4" creationId="{88ABD5D1-7E11-4076-9C5F-59E815ADF4E1}"/>
          </ac:picMkLst>
        </pc:picChg>
        <pc:picChg chg="mod">
          <ac:chgData name="Fabiola Alejandra Marambio Muñoz" userId="5f43f0dd-21e6-4ddc-8545-94a1fefbc452" providerId="ADAL" clId="{1B83CAFC-5A07-469F-A700-80071C873250}" dt="2025-10-22T15:36:27.504" v="79" actId="1076"/>
          <ac:picMkLst>
            <pc:docMk/>
            <pc:sldMk cId="2149757114" sldId="259"/>
            <ac:picMk id="10" creationId="{6D2F03E3-1A20-873C-591B-2FF560BD542E}"/>
          </ac:picMkLst>
        </pc:picChg>
      </pc:sldChg>
      <pc:sldChg chg="modSp mod">
        <pc:chgData name="Fabiola Alejandra Marambio Muñoz" userId="5f43f0dd-21e6-4ddc-8545-94a1fefbc452" providerId="ADAL" clId="{1B83CAFC-5A07-469F-A700-80071C873250}" dt="2025-10-22T18:09:27.936" v="172" actId="207"/>
        <pc:sldMkLst>
          <pc:docMk/>
          <pc:sldMk cId="471244284" sldId="270"/>
        </pc:sldMkLst>
        <pc:graphicFrameChg chg="modGraphic">
          <ac:chgData name="Fabiola Alejandra Marambio Muñoz" userId="5f43f0dd-21e6-4ddc-8545-94a1fefbc452" providerId="ADAL" clId="{1B83CAFC-5A07-469F-A700-80071C873250}" dt="2025-10-22T18:09:27.936" v="172" actId="207"/>
          <ac:graphicFrameMkLst>
            <pc:docMk/>
            <pc:sldMk cId="471244284" sldId="270"/>
            <ac:graphicFrameMk id="8" creationId="{B053827C-4DA6-8863-E7FF-54C3824FADEC}"/>
          </ac:graphicFrameMkLst>
        </pc:graphicFrameChg>
      </pc:sldChg>
      <pc:sldChg chg="modSp mod">
        <pc:chgData name="Fabiola Alejandra Marambio Muñoz" userId="5f43f0dd-21e6-4ddc-8545-94a1fefbc452" providerId="ADAL" clId="{1B83CAFC-5A07-469F-A700-80071C873250}" dt="2025-10-22T18:09:40.257" v="174" actId="207"/>
        <pc:sldMkLst>
          <pc:docMk/>
          <pc:sldMk cId="3714049202" sldId="273"/>
        </pc:sldMkLst>
        <pc:spChg chg="mod">
          <ac:chgData name="Fabiola Alejandra Marambio Muñoz" userId="5f43f0dd-21e6-4ddc-8545-94a1fefbc452" providerId="ADAL" clId="{1B83CAFC-5A07-469F-A700-80071C873250}" dt="2025-10-22T18:09:40.257" v="174" actId="207"/>
          <ac:spMkLst>
            <pc:docMk/>
            <pc:sldMk cId="3714049202" sldId="273"/>
            <ac:spMk id="3" creationId="{C72A9B48-FE5C-E7F9-C03A-510BFC641507}"/>
          </ac:spMkLst>
        </pc:spChg>
        <pc:graphicFrameChg chg="modGraphic">
          <ac:chgData name="Fabiola Alejandra Marambio Muñoz" userId="5f43f0dd-21e6-4ddc-8545-94a1fefbc452" providerId="ADAL" clId="{1B83CAFC-5A07-469F-A700-80071C873250}" dt="2025-10-22T18:09:32.689" v="173" actId="207"/>
          <ac:graphicFrameMkLst>
            <pc:docMk/>
            <pc:sldMk cId="3714049202" sldId="273"/>
            <ac:graphicFrameMk id="8" creationId="{B053827C-4DA6-8863-E7FF-54C3824FADEC}"/>
          </ac:graphicFrameMkLst>
        </pc:graphicFrameChg>
      </pc:sldChg>
      <pc:sldChg chg="modSp">
        <pc:chgData name="Fabiola Alejandra Marambio Muñoz" userId="5f43f0dd-21e6-4ddc-8545-94a1fefbc452" providerId="ADAL" clId="{1B83CAFC-5A07-469F-A700-80071C873250}" dt="2025-09-12T16:00:56.313" v="39" actId="20577"/>
        <pc:sldMkLst>
          <pc:docMk/>
          <pc:sldMk cId="1981519176" sldId="278"/>
        </pc:sldMkLst>
      </pc:sldChg>
      <pc:sldChg chg="modSp mod">
        <pc:chgData name="Fabiola Alejandra Marambio Muñoz" userId="5f43f0dd-21e6-4ddc-8545-94a1fefbc452" providerId="ADAL" clId="{1B83CAFC-5A07-469F-A700-80071C873250}" dt="2025-10-22T15:43:17.359" v="146" actId="20577"/>
        <pc:sldMkLst>
          <pc:docMk/>
          <pc:sldMk cId="465970748" sldId="280"/>
        </pc:sldMkLst>
        <pc:graphicFrameChg chg="mod modGraphic">
          <ac:chgData name="Fabiola Alejandra Marambio Muñoz" userId="5f43f0dd-21e6-4ddc-8545-94a1fefbc452" providerId="ADAL" clId="{1B83CAFC-5A07-469F-A700-80071C873250}" dt="2025-10-22T15:43:17.359" v="146" actId="20577"/>
          <ac:graphicFrameMkLst>
            <pc:docMk/>
            <pc:sldMk cId="465970748" sldId="280"/>
            <ac:graphicFrameMk id="5" creationId="{90DA3F72-9F79-2FD4-93CD-4F21A7588403}"/>
          </ac:graphicFrameMkLst>
        </pc:graphicFrameChg>
      </pc:sldChg>
      <pc:sldChg chg="del">
        <pc:chgData name="Fabiola Alejandra Marambio Muñoz" userId="5f43f0dd-21e6-4ddc-8545-94a1fefbc452" providerId="ADAL" clId="{1B83CAFC-5A07-469F-A700-80071C873250}" dt="2025-10-22T15:41:32.650" v="135" actId="47"/>
        <pc:sldMkLst>
          <pc:docMk/>
          <pc:sldMk cId="2749992561" sldId="282"/>
        </pc:sldMkLst>
      </pc:sldChg>
      <pc:sldChg chg="delSp modSp add mod delAnim">
        <pc:chgData name="Fabiola Alejandra Marambio Muñoz" userId="5f43f0dd-21e6-4ddc-8545-94a1fefbc452" providerId="ADAL" clId="{1B83CAFC-5A07-469F-A700-80071C873250}" dt="2025-10-22T13:22:52.510" v="45" actId="1076"/>
        <pc:sldMkLst>
          <pc:docMk/>
          <pc:sldMk cId="4042360581" sldId="283"/>
        </pc:sldMkLst>
        <pc:spChg chg="mod">
          <ac:chgData name="Fabiola Alejandra Marambio Muñoz" userId="5f43f0dd-21e6-4ddc-8545-94a1fefbc452" providerId="ADAL" clId="{1B83CAFC-5A07-469F-A700-80071C873250}" dt="2025-10-22T13:22:49.399" v="44" actId="1076"/>
          <ac:spMkLst>
            <pc:docMk/>
            <pc:sldMk cId="4042360581" sldId="283"/>
            <ac:spMk id="9" creationId="{0C8F754F-FE07-F42C-1302-DC997C91DBE0}"/>
          </ac:spMkLst>
        </pc:spChg>
        <pc:spChg chg="mod">
          <ac:chgData name="Fabiola Alejandra Marambio Muñoz" userId="5f43f0dd-21e6-4ddc-8545-94a1fefbc452" providerId="ADAL" clId="{1B83CAFC-5A07-469F-A700-80071C873250}" dt="2025-10-22T13:22:52.510" v="45" actId="1076"/>
          <ac:spMkLst>
            <pc:docMk/>
            <pc:sldMk cId="4042360581" sldId="283"/>
            <ac:spMk id="12" creationId="{1298BF4C-E7C4-21DC-AAE6-EEA41AB10759}"/>
          </ac:spMkLst>
        </pc:spChg>
      </pc:sldChg>
      <pc:sldChg chg="addSp delSp modSp add mod delAnim">
        <pc:chgData name="Fabiola Alejandra Marambio Muñoz" userId="5f43f0dd-21e6-4ddc-8545-94a1fefbc452" providerId="ADAL" clId="{1B83CAFC-5A07-469F-A700-80071C873250}" dt="2025-10-27T13:04:59.851" v="178" actId="6549"/>
        <pc:sldMkLst>
          <pc:docMk/>
          <pc:sldMk cId="1868996640" sldId="284"/>
        </pc:sldMkLst>
        <pc:spChg chg="mod">
          <ac:chgData name="Fabiola Alejandra Marambio Muñoz" userId="5f43f0dd-21e6-4ddc-8545-94a1fefbc452" providerId="ADAL" clId="{1B83CAFC-5A07-469F-A700-80071C873250}" dt="2025-10-22T15:41:08.451" v="134" actId="20577"/>
          <ac:spMkLst>
            <pc:docMk/>
            <pc:sldMk cId="1868996640" sldId="284"/>
            <ac:spMk id="12" creationId="{A8C00824-149B-5611-C582-2B9E24469DE1}"/>
          </ac:spMkLst>
        </pc:spChg>
        <pc:graphicFrameChg chg="add mod modGraphic">
          <ac:chgData name="Fabiola Alejandra Marambio Muñoz" userId="5f43f0dd-21e6-4ddc-8545-94a1fefbc452" providerId="ADAL" clId="{1B83CAFC-5A07-469F-A700-80071C873250}" dt="2025-10-27T13:04:59.851" v="178" actId="6549"/>
          <ac:graphicFrameMkLst>
            <pc:docMk/>
            <pc:sldMk cId="1868996640" sldId="284"/>
            <ac:graphicFrameMk id="2" creationId="{AE47516B-2F41-AC37-AA13-76D03B22F38D}"/>
          </ac:graphicFrameMkLst>
        </pc:graphicFrame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hyperlink" Target="https://www.facebook.com/contraloriachile" TargetMode="External"/><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hyperlink" Target="http://www.youtube.com/user/CONTRALORIACHILE" TargetMode="External"/><Relationship Id="rId4" Type="http://schemas.openxmlformats.org/officeDocument/2006/relationships/hyperlink" Target="http://twitter.com/Contraloriacl" TargetMode="Externa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s://www.facebook.com/contraloriachile" TargetMode="External"/><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hyperlink" Target="http://www.youtube.com/user/CONTRALORIACHILE" TargetMode="External"/><Relationship Id="rId4" Type="http://schemas.openxmlformats.org/officeDocument/2006/relationships/hyperlink" Target="http://twitter.com/Contraloriacl" TargetMode="Externa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hyperlink" Target="https://www.facebook.com/contraloriachile" TargetMode="External"/><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hyperlink" Target="http://www.youtube.com/user/CONTRALORIACHILE" TargetMode="External"/><Relationship Id="rId4" Type="http://schemas.openxmlformats.org/officeDocument/2006/relationships/hyperlink" Target="http://twitter.com/Contraloriacl" TargetMode="Externa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hyperlink" Target="https://www.facebook.com/contraloriachile" TargetMode="External"/><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hyperlink" Target="http://www.youtube.com/user/CONTRALORIACHILE" TargetMode="External"/><Relationship Id="rId4" Type="http://schemas.openxmlformats.org/officeDocument/2006/relationships/hyperlink" Target="http://twitter.com/Contraloriacl" TargetMode="Externa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B6759B-6EB1-E036-208C-4E6B633216EB}"/>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A8E3A6F0-EDA6-76F4-A40E-5A7123FECB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D18E5E53-7C0E-D831-2CD6-2C3D8AD5B900}"/>
              </a:ext>
            </a:extLst>
          </p:cNvPr>
          <p:cNvSpPr>
            <a:spLocks noGrp="1"/>
          </p:cNvSpPr>
          <p:nvPr>
            <p:ph type="dt" sz="half" idx="10"/>
          </p:nvPr>
        </p:nvSpPr>
        <p:spPr/>
        <p:txBody>
          <a:bodyPr/>
          <a:lstStyle/>
          <a:p>
            <a:fld id="{C33CAF63-F5D4-4CB4-AA16-905F534CAE38}" type="datetimeFigureOut">
              <a:rPr lang="es-CL" smtClean="0"/>
              <a:t>27-10-2025</a:t>
            </a:fld>
            <a:endParaRPr lang="es-CL"/>
          </a:p>
        </p:txBody>
      </p:sp>
      <p:sp>
        <p:nvSpPr>
          <p:cNvPr id="5" name="Marcador de pie de página 4">
            <a:extLst>
              <a:ext uri="{FF2B5EF4-FFF2-40B4-BE49-F238E27FC236}">
                <a16:creationId xmlns:a16="http://schemas.microsoft.com/office/drawing/2014/main" id="{8539B8CD-01DB-11CD-5318-1757C2A11CFF}"/>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411157B9-166C-6557-5123-FB78AEEC0E2F}"/>
              </a:ext>
            </a:extLst>
          </p:cNvPr>
          <p:cNvSpPr>
            <a:spLocks noGrp="1"/>
          </p:cNvSpPr>
          <p:nvPr>
            <p:ph type="sldNum" sz="quarter" idx="12"/>
          </p:nvPr>
        </p:nvSpPr>
        <p:spPr/>
        <p:txBody>
          <a:bodyPr/>
          <a:lstStyle/>
          <a:p>
            <a:fld id="{380B0EE5-7291-43BF-A206-DD8BFA0D7915}" type="slidenum">
              <a:rPr lang="es-CL" smtClean="0"/>
              <a:t>‹Nº›</a:t>
            </a:fld>
            <a:endParaRPr lang="es-CL"/>
          </a:p>
        </p:txBody>
      </p:sp>
    </p:spTree>
    <p:extLst>
      <p:ext uri="{BB962C8B-B14F-4D97-AF65-F5344CB8AC3E}">
        <p14:creationId xmlns:p14="http://schemas.microsoft.com/office/powerpoint/2010/main" val="10330511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D9AB06F-E676-51F1-8A8E-32E2B56DA834}"/>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0F04A151-8847-FD53-7CCF-D8D2999A76F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6DC97483-FBCC-0107-6B50-43B34586D603}"/>
              </a:ext>
            </a:extLst>
          </p:cNvPr>
          <p:cNvSpPr>
            <a:spLocks noGrp="1"/>
          </p:cNvSpPr>
          <p:nvPr>
            <p:ph type="dt" sz="half" idx="10"/>
          </p:nvPr>
        </p:nvSpPr>
        <p:spPr/>
        <p:txBody>
          <a:bodyPr/>
          <a:lstStyle/>
          <a:p>
            <a:fld id="{C33CAF63-F5D4-4CB4-AA16-905F534CAE38}" type="datetimeFigureOut">
              <a:rPr lang="es-CL" smtClean="0"/>
              <a:t>27-10-2025</a:t>
            </a:fld>
            <a:endParaRPr lang="es-CL"/>
          </a:p>
        </p:txBody>
      </p:sp>
      <p:sp>
        <p:nvSpPr>
          <p:cNvPr id="5" name="Marcador de pie de página 4">
            <a:extLst>
              <a:ext uri="{FF2B5EF4-FFF2-40B4-BE49-F238E27FC236}">
                <a16:creationId xmlns:a16="http://schemas.microsoft.com/office/drawing/2014/main" id="{CD3F2E50-0532-C147-07C9-CCF9BEF21A56}"/>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48B8F5EB-DC08-3532-F1F8-EC8A9B000511}"/>
              </a:ext>
            </a:extLst>
          </p:cNvPr>
          <p:cNvSpPr>
            <a:spLocks noGrp="1"/>
          </p:cNvSpPr>
          <p:nvPr>
            <p:ph type="sldNum" sz="quarter" idx="12"/>
          </p:nvPr>
        </p:nvSpPr>
        <p:spPr/>
        <p:txBody>
          <a:bodyPr/>
          <a:lstStyle/>
          <a:p>
            <a:fld id="{380B0EE5-7291-43BF-A206-DD8BFA0D7915}" type="slidenum">
              <a:rPr lang="es-CL" smtClean="0"/>
              <a:t>‹Nº›</a:t>
            </a:fld>
            <a:endParaRPr lang="es-CL"/>
          </a:p>
        </p:txBody>
      </p:sp>
    </p:spTree>
    <p:extLst>
      <p:ext uri="{BB962C8B-B14F-4D97-AF65-F5344CB8AC3E}">
        <p14:creationId xmlns:p14="http://schemas.microsoft.com/office/powerpoint/2010/main" val="31569127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C49752D-A06A-C73B-9776-6B6F9CB0039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8A11DBB0-6C9B-E68C-7564-071E8BA5123E}"/>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4B3F1B1B-FBA9-447A-8657-EB5732D69D49}"/>
              </a:ext>
            </a:extLst>
          </p:cNvPr>
          <p:cNvSpPr>
            <a:spLocks noGrp="1"/>
          </p:cNvSpPr>
          <p:nvPr>
            <p:ph type="dt" sz="half" idx="10"/>
          </p:nvPr>
        </p:nvSpPr>
        <p:spPr/>
        <p:txBody>
          <a:bodyPr/>
          <a:lstStyle/>
          <a:p>
            <a:fld id="{C33CAF63-F5D4-4CB4-AA16-905F534CAE38}" type="datetimeFigureOut">
              <a:rPr lang="es-CL" smtClean="0"/>
              <a:t>27-10-2025</a:t>
            </a:fld>
            <a:endParaRPr lang="es-CL"/>
          </a:p>
        </p:txBody>
      </p:sp>
      <p:sp>
        <p:nvSpPr>
          <p:cNvPr id="5" name="Marcador de pie de página 4">
            <a:extLst>
              <a:ext uri="{FF2B5EF4-FFF2-40B4-BE49-F238E27FC236}">
                <a16:creationId xmlns:a16="http://schemas.microsoft.com/office/drawing/2014/main" id="{79206F6F-CC63-0975-1FEC-7A6B135E2C3A}"/>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34A92CBC-098C-5AF9-FA0D-E7F86695D0B7}"/>
              </a:ext>
            </a:extLst>
          </p:cNvPr>
          <p:cNvSpPr>
            <a:spLocks noGrp="1"/>
          </p:cNvSpPr>
          <p:nvPr>
            <p:ph type="sldNum" sz="quarter" idx="12"/>
          </p:nvPr>
        </p:nvSpPr>
        <p:spPr/>
        <p:txBody>
          <a:bodyPr/>
          <a:lstStyle/>
          <a:p>
            <a:fld id="{380B0EE5-7291-43BF-A206-DD8BFA0D7915}" type="slidenum">
              <a:rPr lang="es-CL" smtClean="0"/>
              <a:t>‹Nº›</a:t>
            </a:fld>
            <a:endParaRPr lang="es-CL"/>
          </a:p>
        </p:txBody>
      </p:sp>
    </p:spTree>
    <p:extLst>
      <p:ext uri="{BB962C8B-B14F-4D97-AF65-F5344CB8AC3E}">
        <p14:creationId xmlns:p14="http://schemas.microsoft.com/office/powerpoint/2010/main" val="8293749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AFAF17-316F-45F1-86AC-E742169DB772}"/>
              </a:ext>
            </a:extLst>
          </p:cNvPr>
          <p:cNvSpPr>
            <a:spLocks noGrp="1"/>
          </p:cNvSpPr>
          <p:nvPr>
            <p:ph type="ctrTitle"/>
          </p:nvPr>
        </p:nvSpPr>
        <p:spPr>
          <a:xfrm>
            <a:off x="1524000" y="1122363"/>
            <a:ext cx="9144000" cy="2387600"/>
          </a:xfrm>
        </p:spPr>
        <p:txBody>
          <a:bodyPr anchor="b"/>
          <a:lstStyle>
            <a:lvl1pPr algn="ctr">
              <a:defRPr sz="5547"/>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195B79E2-02FA-46BA-BC57-A6B7885BBFF2}"/>
              </a:ext>
            </a:extLst>
          </p:cNvPr>
          <p:cNvSpPr>
            <a:spLocks noGrp="1"/>
          </p:cNvSpPr>
          <p:nvPr>
            <p:ph type="subTitle" idx="1"/>
          </p:nvPr>
        </p:nvSpPr>
        <p:spPr>
          <a:xfrm>
            <a:off x="1524000" y="3602038"/>
            <a:ext cx="9144000" cy="1655762"/>
          </a:xfrm>
        </p:spPr>
        <p:txBody>
          <a:bodyPr/>
          <a:lstStyle>
            <a:lvl1pPr marL="0" indent="0" algn="ctr">
              <a:buNone/>
              <a:defRPr sz="2219"/>
            </a:lvl1pPr>
            <a:lvl2pPr marL="422687" indent="0" algn="ctr">
              <a:buNone/>
              <a:defRPr sz="1849"/>
            </a:lvl2pPr>
            <a:lvl3pPr marL="845374" indent="0" algn="ctr">
              <a:buNone/>
              <a:defRPr sz="1664"/>
            </a:lvl3pPr>
            <a:lvl4pPr marL="1268061" indent="0" algn="ctr">
              <a:buNone/>
              <a:defRPr sz="1479"/>
            </a:lvl4pPr>
            <a:lvl5pPr marL="1690748" indent="0" algn="ctr">
              <a:buNone/>
              <a:defRPr sz="1479"/>
            </a:lvl5pPr>
            <a:lvl6pPr marL="2113435" indent="0" algn="ctr">
              <a:buNone/>
              <a:defRPr sz="1479"/>
            </a:lvl6pPr>
            <a:lvl7pPr marL="2536122" indent="0" algn="ctr">
              <a:buNone/>
              <a:defRPr sz="1479"/>
            </a:lvl7pPr>
            <a:lvl8pPr marL="2958809" indent="0" algn="ctr">
              <a:buNone/>
              <a:defRPr sz="1479"/>
            </a:lvl8pPr>
            <a:lvl9pPr marL="3381496" indent="0" algn="ctr">
              <a:buNone/>
              <a:defRPr sz="1479"/>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2134F812-BE9E-4775-8094-4A27D85B57C0}"/>
              </a:ext>
            </a:extLst>
          </p:cNvPr>
          <p:cNvSpPr>
            <a:spLocks noGrp="1"/>
          </p:cNvSpPr>
          <p:nvPr>
            <p:ph type="dt" sz="half" idx="10"/>
          </p:nvPr>
        </p:nvSpPr>
        <p:spPr/>
        <p:txBody>
          <a:bodyPr/>
          <a:lstStyle/>
          <a:p>
            <a:fld id="{A64A2CD8-BC8F-49A0-85B8-759044E5C98F}" type="datetimeFigureOut">
              <a:rPr lang="es-CL" smtClean="0"/>
              <a:t>27-10-2025</a:t>
            </a:fld>
            <a:endParaRPr lang="es-CL"/>
          </a:p>
        </p:txBody>
      </p:sp>
      <p:sp>
        <p:nvSpPr>
          <p:cNvPr id="5" name="Marcador de pie de página 4">
            <a:extLst>
              <a:ext uri="{FF2B5EF4-FFF2-40B4-BE49-F238E27FC236}">
                <a16:creationId xmlns:a16="http://schemas.microsoft.com/office/drawing/2014/main" id="{E7021103-73FD-498C-9A79-476F01BD87F4}"/>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C9E590E7-6647-40B6-A670-36F57B7AA9CF}"/>
              </a:ext>
            </a:extLst>
          </p:cNvPr>
          <p:cNvSpPr>
            <a:spLocks noGrp="1"/>
          </p:cNvSpPr>
          <p:nvPr>
            <p:ph type="sldNum" sz="quarter" idx="12"/>
          </p:nvPr>
        </p:nvSpPr>
        <p:spPr/>
        <p:txBody>
          <a:bodyPr/>
          <a:lstStyle/>
          <a:p>
            <a:fld id="{223A9345-984C-4C5C-A36A-6E3C143145C1}" type="slidenum">
              <a:rPr lang="es-CL" smtClean="0"/>
              <a:t>‹Nº›</a:t>
            </a:fld>
            <a:endParaRPr lang="es-CL"/>
          </a:p>
        </p:txBody>
      </p:sp>
    </p:spTree>
    <p:extLst>
      <p:ext uri="{BB962C8B-B14F-4D97-AF65-F5344CB8AC3E}">
        <p14:creationId xmlns:p14="http://schemas.microsoft.com/office/powerpoint/2010/main" val="24354429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99D635-A118-4F8C-AD0A-4A5731752739}"/>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577AAF36-E380-4CF8-800D-D07A590D956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B7ADA3D7-F287-408A-8EA8-D7B5A238B28E}"/>
              </a:ext>
            </a:extLst>
          </p:cNvPr>
          <p:cNvSpPr>
            <a:spLocks noGrp="1"/>
          </p:cNvSpPr>
          <p:nvPr>
            <p:ph type="dt" sz="half" idx="10"/>
          </p:nvPr>
        </p:nvSpPr>
        <p:spPr/>
        <p:txBody>
          <a:bodyPr/>
          <a:lstStyle/>
          <a:p>
            <a:fld id="{A64A2CD8-BC8F-49A0-85B8-759044E5C98F}" type="datetimeFigureOut">
              <a:rPr lang="es-CL" smtClean="0"/>
              <a:t>27-10-2025</a:t>
            </a:fld>
            <a:endParaRPr lang="es-CL"/>
          </a:p>
        </p:txBody>
      </p:sp>
      <p:sp>
        <p:nvSpPr>
          <p:cNvPr id="5" name="Marcador de pie de página 4">
            <a:extLst>
              <a:ext uri="{FF2B5EF4-FFF2-40B4-BE49-F238E27FC236}">
                <a16:creationId xmlns:a16="http://schemas.microsoft.com/office/drawing/2014/main" id="{C02E81C3-4BB3-4F50-BC59-E7FFEADB4CEE}"/>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BCA2B7FD-BAA7-4D15-9AF6-06FDC8F7245B}"/>
              </a:ext>
            </a:extLst>
          </p:cNvPr>
          <p:cNvSpPr>
            <a:spLocks noGrp="1"/>
          </p:cNvSpPr>
          <p:nvPr>
            <p:ph type="sldNum" sz="quarter" idx="12"/>
          </p:nvPr>
        </p:nvSpPr>
        <p:spPr/>
        <p:txBody>
          <a:bodyPr/>
          <a:lstStyle/>
          <a:p>
            <a:fld id="{223A9345-984C-4C5C-A36A-6E3C143145C1}" type="slidenum">
              <a:rPr lang="es-CL" smtClean="0"/>
              <a:t>‹Nº›</a:t>
            </a:fld>
            <a:endParaRPr lang="es-CL"/>
          </a:p>
        </p:txBody>
      </p:sp>
    </p:spTree>
    <p:extLst>
      <p:ext uri="{BB962C8B-B14F-4D97-AF65-F5344CB8AC3E}">
        <p14:creationId xmlns:p14="http://schemas.microsoft.com/office/powerpoint/2010/main" val="1915741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35A3AE8-70BF-4C80-A92C-08E9111E0347}"/>
              </a:ext>
            </a:extLst>
          </p:cNvPr>
          <p:cNvSpPr>
            <a:spLocks noGrp="1"/>
          </p:cNvSpPr>
          <p:nvPr>
            <p:ph type="title"/>
          </p:nvPr>
        </p:nvSpPr>
        <p:spPr>
          <a:xfrm>
            <a:off x="831850" y="1709739"/>
            <a:ext cx="10515600" cy="2852737"/>
          </a:xfrm>
        </p:spPr>
        <p:txBody>
          <a:bodyPr anchor="b"/>
          <a:lstStyle>
            <a:lvl1pPr>
              <a:defRPr sz="5547"/>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D55CC0A4-715A-4523-B61B-3D14DCC47CB6}"/>
              </a:ext>
            </a:extLst>
          </p:cNvPr>
          <p:cNvSpPr>
            <a:spLocks noGrp="1"/>
          </p:cNvSpPr>
          <p:nvPr>
            <p:ph type="body" idx="1"/>
          </p:nvPr>
        </p:nvSpPr>
        <p:spPr>
          <a:xfrm>
            <a:off x="831850" y="4589464"/>
            <a:ext cx="10515600" cy="1500187"/>
          </a:xfrm>
        </p:spPr>
        <p:txBody>
          <a:bodyPr/>
          <a:lstStyle>
            <a:lvl1pPr marL="0" indent="0">
              <a:buNone/>
              <a:defRPr sz="2219">
                <a:solidFill>
                  <a:schemeClr val="tx1">
                    <a:tint val="75000"/>
                  </a:schemeClr>
                </a:solidFill>
              </a:defRPr>
            </a:lvl1pPr>
            <a:lvl2pPr marL="422687" indent="0">
              <a:buNone/>
              <a:defRPr sz="1849">
                <a:solidFill>
                  <a:schemeClr val="tx1">
                    <a:tint val="75000"/>
                  </a:schemeClr>
                </a:solidFill>
              </a:defRPr>
            </a:lvl2pPr>
            <a:lvl3pPr marL="845374" indent="0">
              <a:buNone/>
              <a:defRPr sz="1664">
                <a:solidFill>
                  <a:schemeClr val="tx1">
                    <a:tint val="75000"/>
                  </a:schemeClr>
                </a:solidFill>
              </a:defRPr>
            </a:lvl3pPr>
            <a:lvl4pPr marL="1268061" indent="0">
              <a:buNone/>
              <a:defRPr sz="1479">
                <a:solidFill>
                  <a:schemeClr val="tx1">
                    <a:tint val="75000"/>
                  </a:schemeClr>
                </a:solidFill>
              </a:defRPr>
            </a:lvl4pPr>
            <a:lvl5pPr marL="1690748" indent="0">
              <a:buNone/>
              <a:defRPr sz="1479">
                <a:solidFill>
                  <a:schemeClr val="tx1">
                    <a:tint val="75000"/>
                  </a:schemeClr>
                </a:solidFill>
              </a:defRPr>
            </a:lvl5pPr>
            <a:lvl6pPr marL="2113435" indent="0">
              <a:buNone/>
              <a:defRPr sz="1479">
                <a:solidFill>
                  <a:schemeClr val="tx1">
                    <a:tint val="75000"/>
                  </a:schemeClr>
                </a:solidFill>
              </a:defRPr>
            </a:lvl6pPr>
            <a:lvl7pPr marL="2536122" indent="0">
              <a:buNone/>
              <a:defRPr sz="1479">
                <a:solidFill>
                  <a:schemeClr val="tx1">
                    <a:tint val="75000"/>
                  </a:schemeClr>
                </a:solidFill>
              </a:defRPr>
            </a:lvl7pPr>
            <a:lvl8pPr marL="2958809" indent="0">
              <a:buNone/>
              <a:defRPr sz="1479">
                <a:solidFill>
                  <a:schemeClr val="tx1">
                    <a:tint val="75000"/>
                  </a:schemeClr>
                </a:solidFill>
              </a:defRPr>
            </a:lvl8pPr>
            <a:lvl9pPr marL="3381496" indent="0">
              <a:buNone/>
              <a:defRPr sz="1479">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AC66C89-2F93-4BB4-A394-0487D078B0FF}"/>
              </a:ext>
            </a:extLst>
          </p:cNvPr>
          <p:cNvSpPr>
            <a:spLocks noGrp="1"/>
          </p:cNvSpPr>
          <p:nvPr>
            <p:ph type="dt" sz="half" idx="10"/>
          </p:nvPr>
        </p:nvSpPr>
        <p:spPr/>
        <p:txBody>
          <a:bodyPr/>
          <a:lstStyle/>
          <a:p>
            <a:fld id="{A64A2CD8-BC8F-49A0-85B8-759044E5C98F}" type="datetimeFigureOut">
              <a:rPr lang="es-CL" smtClean="0"/>
              <a:t>27-10-2025</a:t>
            </a:fld>
            <a:endParaRPr lang="es-CL"/>
          </a:p>
        </p:txBody>
      </p:sp>
      <p:sp>
        <p:nvSpPr>
          <p:cNvPr id="5" name="Marcador de pie de página 4">
            <a:extLst>
              <a:ext uri="{FF2B5EF4-FFF2-40B4-BE49-F238E27FC236}">
                <a16:creationId xmlns:a16="http://schemas.microsoft.com/office/drawing/2014/main" id="{63896288-91E7-4C9D-955E-5BF75B1411EE}"/>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76A36B35-F4F6-420D-923B-FDCACCA12FBF}"/>
              </a:ext>
            </a:extLst>
          </p:cNvPr>
          <p:cNvSpPr>
            <a:spLocks noGrp="1"/>
          </p:cNvSpPr>
          <p:nvPr>
            <p:ph type="sldNum" sz="quarter" idx="12"/>
          </p:nvPr>
        </p:nvSpPr>
        <p:spPr/>
        <p:txBody>
          <a:bodyPr/>
          <a:lstStyle/>
          <a:p>
            <a:fld id="{223A9345-984C-4C5C-A36A-6E3C143145C1}" type="slidenum">
              <a:rPr lang="es-CL" smtClean="0"/>
              <a:t>‹Nº›</a:t>
            </a:fld>
            <a:endParaRPr lang="es-CL"/>
          </a:p>
        </p:txBody>
      </p:sp>
    </p:spTree>
    <p:extLst>
      <p:ext uri="{BB962C8B-B14F-4D97-AF65-F5344CB8AC3E}">
        <p14:creationId xmlns:p14="http://schemas.microsoft.com/office/powerpoint/2010/main" val="42423075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21B974-3F51-4931-84BD-5B618B8C7074}"/>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A896DBF4-A87C-4886-9EAA-EB03F5ECFD9A}"/>
              </a:ext>
            </a:extLst>
          </p:cNvPr>
          <p:cNvSpPr>
            <a:spLocks noGrp="1"/>
          </p:cNvSpPr>
          <p:nvPr>
            <p:ph sz="half" idx="1"/>
          </p:nvPr>
        </p:nvSpPr>
        <p:spPr>
          <a:xfrm>
            <a:off x="838200" y="1825626"/>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F4A6BF30-845D-4431-84B2-2B613851FA04}"/>
              </a:ext>
            </a:extLst>
          </p:cNvPr>
          <p:cNvSpPr>
            <a:spLocks noGrp="1"/>
          </p:cNvSpPr>
          <p:nvPr>
            <p:ph sz="half" idx="2"/>
          </p:nvPr>
        </p:nvSpPr>
        <p:spPr>
          <a:xfrm>
            <a:off x="6172200" y="1825626"/>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79F5C99E-2E5D-440D-941D-0E96FB484672}"/>
              </a:ext>
            </a:extLst>
          </p:cNvPr>
          <p:cNvSpPr>
            <a:spLocks noGrp="1"/>
          </p:cNvSpPr>
          <p:nvPr>
            <p:ph type="dt" sz="half" idx="10"/>
          </p:nvPr>
        </p:nvSpPr>
        <p:spPr/>
        <p:txBody>
          <a:bodyPr/>
          <a:lstStyle/>
          <a:p>
            <a:fld id="{A64A2CD8-BC8F-49A0-85B8-759044E5C98F}" type="datetimeFigureOut">
              <a:rPr lang="es-CL" smtClean="0"/>
              <a:t>27-10-2025</a:t>
            </a:fld>
            <a:endParaRPr lang="es-CL"/>
          </a:p>
        </p:txBody>
      </p:sp>
      <p:sp>
        <p:nvSpPr>
          <p:cNvPr id="6" name="Marcador de pie de página 5">
            <a:extLst>
              <a:ext uri="{FF2B5EF4-FFF2-40B4-BE49-F238E27FC236}">
                <a16:creationId xmlns:a16="http://schemas.microsoft.com/office/drawing/2014/main" id="{A3924BDD-8990-4219-ABAA-0DC300461DC7}"/>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18627CFB-933E-4B27-B591-870F3CE0DF0D}"/>
              </a:ext>
            </a:extLst>
          </p:cNvPr>
          <p:cNvSpPr>
            <a:spLocks noGrp="1"/>
          </p:cNvSpPr>
          <p:nvPr>
            <p:ph type="sldNum" sz="quarter" idx="12"/>
          </p:nvPr>
        </p:nvSpPr>
        <p:spPr/>
        <p:txBody>
          <a:bodyPr/>
          <a:lstStyle/>
          <a:p>
            <a:fld id="{223A9345-984C-4C5C-A36A-6E3C143145C1}" type="slidenum">
              <a:rPr lang="es-CL" smtClean="0"/>
              <a:t>‹Nº›</a:t>
            </a:fld>
            <a:endParaRPr lang="es-CL"/>
          </a:p>
        </p:txBody>
      </p:sp>
    </p:spTree>
    <p:extLst>
      <p:ext uri="{BB962C8B-B14F-4D97-AF65-F5344CB8AC3E}">
        <p14:creationId xmlns:p14="http://schemas.microsoft.com/office/powerpoint/2010/main" val="31261217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24E011-BA61-4F50-AC30-B2E017327FEF}"/>
              </a:ext>
            </a:extLst>
          </p:cNvPr>
          <p:cNvSpPr>
            <a:spLocks noGrp="1"/>
          </p:cNvSpPr>
          <p:nvPr>
            <p:ph type="title"/>
          </p:nvPr>
        </p:nvSpPr>
        <p:spPr>
          <a:xfrm>
            <a:off x="839789"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FC1C5476-5652-41E6-81C2-D9D45320181C}"/>
              </a:ext>
            </a:extLst>
          </p:cNvPr>
          <p:cNvSpPr>
            <a:spLocks noGrp="1"/>
          </p:cNvSpPr>
          <p:nvPr>
            <p:ph type="body" idx="1"/>
          </p:nvPr>
        </p:nvSpPr>
        <p:spPr>
          <a:xfrm>
            <a:off x="839788" y="1681163"/>
            <a:ext cx="5157787" cy="823912"/>
          </a:xfrm>
        </p:spPr>
        <p:txBody>
          <a:bodyPr anchor="b"/>
          <a:lstStyle>
            <a:lvl1pPr marL="0" indent="0">
              <a:buNone/>
              <a:defRPr sz="2219" b="1"/>
            </a:lvl1pPr>
            <a:lvl2pPr marL="422687" indent="0">
              <a:buNone/>
              <a:defRPr sz="1849" b="1"/>
            </a:lvl2pPr>
            <a:lvl3pPr marL="845374" indent="0">
              <a:buNone/>
              <a:defRPr sz="1664" b="1"/>
            </a:lvl3pPr>
            <a:lvl4pPr marL="1268061" indent="0">
              <a:buNone/>
              <a:defRPr sz="1479" b="1"/>
            </a:lvl4pPr>
            <a:lvl5pPr marL="1690748" indent="0">
              <a:buNone/>
              <a:defRPr sz="1479" b="1"/>
            </a:lvl5pPr>
            <a:lvl6pPr marL="2113435" indent="0">
              <a:buNone/>
              <a:defRPr sz="1479" b="1"/>
            </a:lvl6pPr>
            <a:lvl7pPr marL="2536122" indent="0">
              <a:buNone/>
              <a:defRPr sz="1479" b="1"/>
            </a:lvl7pPr>
            <a:lvl8pPr marL="2958809" indent="0">
              <a:buNone/>
              <a:defRPr sz="1479" b="1"/>
            </a:lvl8pPr>
            <a:lvl9pPr marL="3381496" indent="0">
              <a:buNone/>
              <a:defRPr sz="1479"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F217598D-3EDB-4040-8902-59B10C6BE5B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9573BE30-6C8C-42E5-AD36-6760C2BFB09A}"/>
              </a:ext>
            </a:extLst>
          </p:cNvPr>
          <p:cNvSpPr>
            <a:spLocks noGrp="1"/>
          </p:cNvSpPr>
          <p:nvPr>
            <p:ph type="body" sz="quarter" idx="3"/>
          </p:nvPr>
        </p:nvSpPr>
        <p:spPr>
          <a:xfrm>
            <a:off x="6172201" y="1681163"/>
            <a:ext cx="5183188" cy="823912"/>
          </a:xfrm>
        </p:spPr>
        <p:txBody>
          <a:bodyPr anchor="b"/>
          <a:lstStyle>
            <a:lvl1pPr marL="0" indent="0">
              <a:buNone/>
              <a:defRPr sz="2219" b="1"/>
            </a:lvl1pPr>
            <a:lvl2pPr marL="422687" indent="0">
              <a:buNone/>
              <a:defRPr sz="1849" b="1"/>
            </a:lvl2pPr>
            <a:lvl3pPr marL="845374" indent="0">
              <a:buNone/>
              <a:defRPr sz="1664" b="1"/>
            </a:lvl3pPr>
            <a:lvl4pPr marL="1268061" indent="0">
              <a:buNone/>
              <a:defRPr sz="1479" b="1"/>
            </a:lvl4pPr>
            <a:lvl5pPr marL="1690748" indent="0">
              <a:buNone/>
              <a:defRPr sz="1479" b="1"/>
            </a:lvl5pPr>
            <a:lvl6pPr marL="2113435" indent="0">
              <a:buNone/>
              <a:defRPr sz="1479" b="1"/>
            </a:lvl6pPr>
            <a:lvl7pPr marL="2536122" indent="0">
              <a:buNone/>
              <a:defRPr sz="1479" b="1"/>
            </a:lvl7pPr>
            <a:lvl8pPr marL="2958809" indent="0">
              <a:buNone/>
              <a:defRPr sz="1479" b="1"/>
            </a:lvl8pPr>
            <a:lvl9pPr marL="3381496" indent="0">
              <a:buNone/>
              <a:defRPr sz="1479"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32E2598-8B30-4DC0-8F96-83A9A11F08B4}"/>
              </a:ext>
            </a:extLst>
          </p:cNvPr>
          <p:cNvSpPr>
            <a:spLocks noGrp="1"/>
          </p:cNvSpPr>
          <p:nvPr>
            <p:ph sz="quarter" idx="4"/>
          </p:nvPr>
        </p:nvSpPr>
        <p:spPr>
          <a:xfrm>
            <a:off x="6172201"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7544E298-205D-4139-9EB0-7D3430DDAA97}"/>
              </a:ext>
            </a:extLst>
          </p:cNvPr>
          <p:cNvSpPr>
            <a:spLocks noGrp="1"/>
          </p:cNvSpPr>
          <p:nvPr>
            <p:ph type="dt" sz="half" idx="10"/>
          </p:nvPr>
        </p:nvSpPr>
        <p:spPr/>
        <p:txBody>
          <a:bodyPr/>
          <a:lstStyle/>
          <a:p>
            <a:fld id="{A64A2CD8-BC8F-49A0-85B8-759044E5C98F}" type="datetimeFigureOut">
              <a:rPr lang="es-CL" smtClean="0"/>
              <a:t>27-10-2025</a:t>
            </a:fld>
            <a:endParaRPr lang="es-CL"/>
          </a:p>
        </p:txBody>
      </p:sp>
      <p:sp>
        <p:nvSpPr>
          <p:cNvPr id="8" name="Marcador de pie de página 7">
            <a:extLst>
              <a:ext uri="{FF2B5EF4-FFF2-40B4-BE49-F238E27FC236}">
                <a16:creationId xmlns:a16="http://schemas.microsoft.com/office/drawing/2014/main" id="{58EFCFE6-6B98-41D7-B50D-8BDC464A5C5C}"/>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C60025C2-3115-4DBC-AD89-E97A2DE3E384}"/>
              </a:ext>
            </a:extLst>
          </p:cNvPr>
          <p:cNvSpPr>
            <a:spLocks noGrp="1"/>
          </p:cNvSpPr>
          <p:nvPr>
            <p:ph type="sldNum" sz="quarter" idx="12"/>
          </p:nvPr>
        </p:nvSpPr>
        <p:spPr/>
        <p:txBody>
          <a:bodyPr/>
          <a:lstStyle/>
          <a:p>
            <a:fld id="{223A9345-984C-4C5C-A36A-6E3C143145C1}" type="slidenum">
              <a:rPr lang="es-CL" smtClean="0"/>
              <a:t>‹Nº›</a:t>
            </a:fld>
            <a:endParaRPr lang="es-CL"/>
          </a:p>
        </p:txBody>
      </p:sp>
    </p:spTree>
    <p:extLst>
      <p:ext uri="{BB962C8B-B14F-4D97-AF65-F5344CB8AC3E}">
        <p14:creationId xmlns:p14="http://schemas.microsoft.com/office/powerpoint/2010/main" val="24315907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D144F32-D97A-435E-8477-4259224A4607}"/>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8D6E7D84-6A75-4306-9665-B901AD3C2782}"/>
              </a:ext>
            </a:extLst>
          </p:cNvPr>
          <p:cNvSpPr>
            <a:spLocks noGrp="1"/>
          </p:cNvSpPr>
          <p:nvPr>
            <p:ph type="dt" sz="half" idx="10"/>
          </p:nvPr>
        </p:nvSpPr>
        <p:spPr/>
        <p:txBody>
          <a:bodyPr/>
          <a:lstStyle/>
          <a:p>
            <a:fld id="{A64A2CD8-BC8F-49A0-85B8-759044E5C98F}" type="datetimeFigureOut">
              <a:rPr lang="es-CL" smtClean="0"/>
              <a:t>27-10-2025</a:t>
            </a:fld>
            <a:endParaRPr lang="es-CL"/>
          </a:p>
        </p:txBody>
      </p:sp>
      <p:sp>
        <p:nvSpPr>
          <p:cNvPr id="4" name="Marcador de pie de página 3">
            <a:extLst>
              <a:ext uri="{FF2B5EF4-FFF2-40B4-BE49-F238E27FC236}">
                <a16:creationId xmlns:a16="http://schemas.microsoft.com/office/drawing/2014/main" id="{281210D0-8DA8-4D81-8CD8-B7AC1BC96D82}"/>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26D0DECD-804C-44B4-9D1C-0CB97118EE82}"/>
              </a:ext>
            </a:extLst>
          </p:cNvPr>
          <p:cNvSpPr>
            <a:spLocks noGrp="1"/>
          </p:cNvSpPr>
          <p:nvPr>
            <p:ph type="sldNum" sz="quarter" idx="12"/>
          </p:nvPr>
        </p:nvSpPr>
        <p:spPr/>
        <p:txBody>
          <a:bodyPr/>
          <a:lstStyle/>
          <a:p>
            <a:fld id="{223A9345-984C-4C5C-A36A-6E3C143145C1}" type="slidenum">
              <a:rPr lang="es-CL" smtClean="0"/>
              <a:t>‹Nº›</a:t>
            </a:fld>
            <a:endParaRPr lang="es-CL"/>
          </a:p>
        </p:txBody>
      </p:sp>
    </p:spTree>
    <p:extLst>
      <p:ext uri="{BB962C8B-B14F-4D97-AF65-F5344CB8AC3E}">
        <p14:creationId xmlns:p14="http://schemas.microsoft.com/office/powerpoint/2010/main" val="29381946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546D8305-054C-4668-B304-101B3A386983}"/>
              </a:ext>
            </a:extLst>
          </p:cNvPr>
          <p:cNvSpPr>
            <a:spLocks noGrp="1"/>
          </p:cNvSpPr>
          <p:nvPr>
            <p:ph type="dt" sz="half" idx="10"/>
          </p:nvPr>
        </p:nvSpPr>
        <p:spPr/>
        <p:txBody>
          <a:bodyPr/>
          <a:lstStyle/>
          <a:p>
            <a:fld id="{A64A2CD8-BC8F-49A0-85B8-759044E5C98F}" type="datetimeFigureOut">
              <a:rPr lang="es-CL" smtClean="0"/>
              <a:t>27-10-2025</a:t>
            </a:fld>
            <a:endParaRPr lang="es-CL"/>
          </a:p>
        </p:txBody>
      </p:sp>
      <p:sp>
        <p:nvSpPr>
          <p:cNvPr id="3" name="Marcador de pie de página 2">
            <a:extLst>
              <a:ext uri="{FF2B5EF4-FFF2-40B4-BE49-F238E27FC236}">
                <a16:creationId xmlns:a16="http://schemas.microsoft.com/office/drawing/2014/main" id="{F93E2752-D7AC-4771-B3B8-082DE8BA5E66}"/>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81A9A521-B870-4D38-B167-2E1EEF753D5C}"/>
              </a:ext>
            </a:extLst>
          </p:cNvPr>
          <p:cNvSpPr>
            <a:spLocks noGrp="1"/>
          </p:cNvSpPr>
          <p:nvPr>
            <p:ph type="sldNum" sz="quarter" idx="12"/>
          </p:nvPr>
        </p:nvSpPr>
        <p:spPr/>
        <p:txBody>
          <a:bodyPr/>
          <a:lstStyle/>
          <a:p>
            <a:fld id="{223A9345-984C-4C5C-A36A-6E3C143145C1}" type="slidenum">
              <a:rPr lang="es-CL" smtClean="0"/>
              <a:t>‹Nº›</a:t>
            </a:fld>
            <a:endParaRPr lang="es-CL"/>
          </a:p>
        </p:txBody>
      </p:sp>
    </p:spTree>
    <p:extLst>
      <p:ext uri="{BB962C8B-B14F-4D97-AF65-F5344CB8AC3E}">
        <p14:creationId xmlns:p14="http://schemas.microsoft.com/office/powerpoint/2010/main" val="1580580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9E04AB0-45D0-4044-B2EE-5FBF99FF7EA2}"/>
              </a:ext>
            </a:extLst>
          </p:cNvPr>
          <p:cNvSpPr>
            <a:spLocks noGrp="1"/>
          </p:cNvSpPr>
          <p:nvPr>
            <p:ph type="title"/>
          </p:nvPr>
        </p:nvSpPr>
        <p:spPr>
          <a:xfrm>
            <a:off x="839789" y="457201"/>
            <a:ext cx="3932237" cy="1600200"/>
          </a:xfrm>
        </p:spPr>
        <p:txBody>
          <a:bodyPr anchor="b"/>
          <a:lstStyle>
            <a:lvl1pPr>
              <a:defRPr sz="2958"/>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48BC7614-24AC-4179-99BB-5E61D0F3A8FF}"/>
              </a:ext>
            </a:extLst>
          </p:cNvPr>
          <p:cNvSpPr>
            <a:spLocks noGrp="1"/>
          </p:cNvSpPr>
          <p:nvPr>
            <p:ph idx="1"/>
          </p:nvPr>
        </p:nvSpPr>
        <p:spPr>
          <a:xfrm>
            <a:off x="5183189" y="987425"/>
            <a:ext cx="6172200" cy="4873625"/>
          </a:xfrm>
        </p:spPr>
        <p:txBody>
          <a:bodyPr/>
          <a:lstStyle>
            <a:lvl1pPr>
              <a:defRPr sz="2958"/>
            </a:lvl1pPr>
            <a:lvl2pPr>
              <a:defRPr sz="2589"/>
            </a:lvl2pPr>
            <a:lvl3pPr>
              <a:defRPr sz="2219"/>
            </a:lvl3pPr>
            <a:lvl4pPr>
              <a:defRPr sz="1849"/>
            </a:lvl4pPr>
            <a:lvl5pPr>
              <a:defRPr sz="1849"/>
            </a:lvl5pPr>
            <a:lvl6pPr>
              <a:defRPr sz="1849"/>
            </a:lvl6pPr>
            <a:lvl7pPr>
              <a:defRPr sz="1849"/>
            </a:lvl7pPr>
            <a:lvl8pPr>
              <a:defRPr sz="1849"/>
            </a:lvl8pPr>
            <a:lvl9pPr>
              <a:defRPr sz="1849"/>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4E10E980-D8D8-466B-BBE6-FED0C5B4270D}"/>
              </a:ext>
            </a:extLst>
          </p:cNvPr>
          <p:cNvSpPr>
            <a:spLocks noGrp="1"/>
          </p:cNvSpPr>
          <p:nvPr>
            <p:ph type="body" sz="half" idx="2"/>
          </p:nvPr>
        </p:nvSpPr>
        <p:spPr>
          <a:xfrm>
            <a:off x="839789" y="2057400"/>
            <a:ext cx="3932237" cy="3811588"/>
          </a:xfrm>
        </p:spPr>
        <p:txBody>
          <a:bodyPr/>
          <a:lstStyle>
            <a:lvl1pPr marL="0" indent="0">
              <a:buNone/>
              <a:defRPr sz="1479"/>
            </a:lvl1pPr>
            <a:lvl2pPr marL="422687" indent="0">
              <a:buNone/>
              <a:defRPr sz="1294"/>
            </a:lvl2pPr>
            <a:lvl3pPr marL="845374" indent="0">
              <a:buNone/>
              <a:defRPr sz="1110"/>
            </a:lvl3pPr>
            <a:lvl4pPr marL="1268061" indent="0">
              <a:buNone/>
              <a:defRPr sz="924"/>
            </a:lvl4pPr>
            <a:lvl5pPr marL="1690748" indent="0">
              <a:buNone/>
              <a:defRPr sz="924"/>
            </a:lvl5pPr>
            <a:lvl6pPr marL="2113435" indent="0">
              <a:buNone/>
              <a:defRPr sz="924"/>
            </a:lvl6pPr>
            <a:lvl7pPr marL="2536122" indent="0">
              <a:buNone/>
              <a:defRPr sz="924"/>
            </a:lvl7pPr>
            <a:lvl8pPr marL="2958809" indent="0">
              <a:buNone/>
              <a:defRPr sz="924"/>
            </a:lvl8pPr>
            <a:lvl9pPr marL="3381496" indent="0">
              <a:buNone/>
              <a:defRPr sz="924"/>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F37E5F8-756C-4E1E-A959-1388BC6A1927}"/>
              </a:ext>
            </a:extLst>
          </p:cNvPr>
          <p:cNvSpPr>
            <a:spLocks noGrp="1"/>
          </p:cNvSpPr>
          <p:nvPr>
            <p:ph type="dt" sz="half" idx="10"/>
          </p:nvPr>
        </p:nvSpPr>
        <p:spPr/>
        <p:txBody>
          <a:bodyPr/>
          <a:lstStyle/>
          <a:p>
            <a:fld id="{A64A2CD8-BC8F-49A0-85B8-759044E5C98F}" type="datetimeFigureOut">
              <a:rPr lang="es-CL" smtClean="0"/>
              <a:t>27-10-2025</a:t>
            </a:fld>
            <a:endParaRPr lang="es-CL"/>
          </a:p>
        </p:txBody>
      </p:sp>
      <p:sp>
        <p:nvSpPr>
          <p:cNvPr id="6" name="Marcador de pie de página 5">
            <a:extLst>
              <a:ext uri="{FF2B5EF4-FFF2-40B4-BE49-F238E27FC236}">
                <a16:creationId xmlns:a16="http://schemas.microsoft.com/office/drawing/2014/main" id="{C98687E6-4536-4E41-89F7-F65228E812DB}"/>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319ECEAF-C300-4968-9E1C-320BFD615320}"/>
              </a:ext>
            </a:extLst>
          </p:cNvPr>
          <p:cNvSpPr>
            <a:spLocks noGrp="1"/>
          </p:cNvSpPr>
          <p:nvPr>
            <p:ph type="sldNum" sz="quarter" idx="12"/>
          </p:nvPr>
        </p:nvSpPr>
        <p:spPr/>
        <p:txBody>
          <a:bodyPr/>
          <a:lstStyle/>
          <a:p>
            <a:fld id="{223A9345-984C-4C5C-A36A-6E3C143145C1}" type="slidenum">
              <a:rPr lang="es-CL" smtClean="0"/>
              <a:t>‹Nº›</a:t>
            </a:fld>
            <a:endParaRPr lang="es-CL"/>
          </a:p>
        </p:txBody>
      </p:sp>
    </p:spTree>
    <p:extLst>
      <p:ext uri="{BB962C8B-B14F-4D97-AF65-F5344CB8AC3E}">
        <p14:creationId xmlns:p14="http://schemas.microsoft.com/office/powerpoint/2010/main" val="4891665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3337E3-6931-1500-7D8E-279936995816}"/>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F0139E5A-010F-EDEE-0F97-80A72F9C475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5B2B4C4C-47A8-4679-4E8A-07C0E9C7FD45}"/>
              </a:ext>
            </a:extLst>
          </p:cNvPr>
          <p:cNvSpPr>
            <a:spLocks noGrp="1"/>
          </p:cNvSpPr>
          <p:nvPr>
            <p:ph type="dt" sz="half" idx="10"/>
          </p:nvPr>
        </p:nvSpPr>
        <p:spPr/>
        <p:txBody>
          <a:bodyPr/>
          <a:lstStyle/>
          <a:p>
            <a:fld id="{C33CAF63-F5D4-4CB4-AA16-905F534CAE38}" type="datetimeFigureOut">
              <a:rPr lang="es-CL" smtClean="0"/>
              <a:t>27-10-2025</a:t>
            </a:fld>
            <a:endParaRPr lang="es-CL"/>
          </a:p>
        </p:txBody>
      </p:sp>
      <p:sp>
        <p:nvSpPr>
          <p:cNvPr id="5" name="Marcador de pie de página 4">
            <a:extLst>
              <a:ext uri="{FF2B5EF4-FFF2-40B4-BE49-F238E27FC236}">
                <a16:creationId xmlns:a16="http://schemas.microsoft.com/office/drawing/2014/main" id="{94B1B9DC-DE9D-3C3C-3C15-C56894FD5BE5}"/>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1C77697E-80C4-8B4F-2C0D-6E70AEF7201B}"/>
              </a:ext>
            </a:extLst>
          </p:cNvPr>
          <p:cNvSpPr>
            <a:spLocks noGrp="1"/>
          </p:cNvSpPr>
          <p:nvPr>
            <p:ph type="sldNum" sz="quarter" idx="12"/>
          </p:nvPr>
        </p:nvSpPr>
        <p:spPr/>
        <p:txBody>
          <a:bodyPr/>
          <a:lstStyle/>
          <a:p>
            <a:fld id="{380B0EE5-7291-43BF-A206-DD8BFA0D7915}" type="slidenum">
              <a:rPr lang="es-CL" smtClean="0"/>
              <a:t>‹Nº›</a:t>
            </a:fld>
            <a:endParaRPr lang="es-CL"/>
          </a:p>
        </p:txBody>
      </p:sp>
    </p:spTree>
    <p:extLst>
      <p:ext uri="{BB962C8B-B14F-4D97-AF65-F5344CB8AC3E}">
        <p14:creationId xmlns:p14="http://schemas.microsoft.com/office/powerpoint/2010/main" val="25580339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0A0CB96-5E7A-45B6-BD7D-8ADD2B33FF35}"/>
              </a:ext>
            </a:extLst>
          </p:cNvPr>
          <p:cNvSpPr>
            <a:spLocks noGrp="1"/>
          </p:cNvSpPr>
          <p:nvPr>
            <p:ph type="title"/>
          </p:nvPr>
        </p:nvSpPr>
        <p:spPr>
          <a:xfrm>
            <a:off x="839789" y="457201"/>
            <a:ext cx="3932237" cy="1600200"/>
          </a:xfrm>
        </p:spPr>
        <p:txBody>
          <a:bodyPr anchor="b"/>
          <a:lstStyle>
            <a:lvl1pPr>
              <a:defRPr sz="2958"/>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44255297-35EF-4F30-8F6A-D6FF3152C8EC}"/>
              </a:ext>
            </a:extLst>
          </p:cNvPr>
          <p:cNvSpPr>
            <a:spLocks noGrp="1"/>
          </p:cNvSpPr>
          <p:nvPr>
            <p:ph type="pic" idx="1"/>
          </p:nvPr>
        </p:nvSpPr>
        <p:spPr>
          <a:xfrm>
            <a:off x="5183189" y="987425"/>
            <a:ext cx="6172200" cy="4873625"/>
          </a:xfrm>
        </p:spPr>
        <p:txBody>
          <a:bodyPr/>
          <a:lstStyle>
            <a:lvl1pPr marL="0" indent="0">
              <a:buNone/>
              <a:defRPr sz="2958"/>
            </a:lvl1pPr>
            <a:lvl2pPr marL="422687" indent="0">
              <a:buNone/>
              <a:defRPr sz="2589"/>
            </a:lvl2pPr>
            <a:lvl3pPr marL="845374" indent="0">
              <a:buNone/>
              <a:defRPr sz="2219"/>
            </a:lvl3pPr>
            <a:lvl4pPr marL="1268061" indent="0">
              <a:buNone/>
              <a:defRPr sz="1849"/>
            </a:lvl4pPr>
            <a:lvl5pPr marL="1690748" indent="0">
              <a:buNone/>
              <a:defRPr sz="1849"/>
            </a:lvl5pPr>
            <a:lvl6pPr marL="2113435" indent="0">
              <a:buNone/>
              <a:defRPr sz="1849"/>
            </a:lvl6pPr>
            <a:lvl7pPr marL="2536122" indent="0">
              <a:buNone/>
              <a:defRPr sz="1849"/>
            </a:lvl7pPr>
            <a:lvl8pPr marL="2958809" indent="0">
              <a:buNone/>
              <a:defRPr sz="1849"/>
            </a:lvl8pPr>
            <a:lvl9pPr marL="3381496" indent="0">
              <a:buNone/>
              <a:defRPr sz="1849"/>
            </a:lvl9pPr>
          </a:lstStyle>
          <a:p>
            <a:endParaRPr lang="es-CL"/>
          </a:p>
        </p:txBody>
      </p:sp>
      <p:sp>
        <p:nvSpPr>
          <p:cNvPr id="4" name="Marcador de texto 3">
            <a:extLst>
              <a:ext uri="{FF2B5EF4-FFF2-40B4-BE49-F238E27FC236}">
                <a16:creationId xmlns:a16="http://schemas.microsoft.com/office/drawing/2014/main" id="{993D5529-6751-41C4-A4F0-1014556CF294}"/>
              </a:ext>
            </a:extLst>
          </p:cNvPr>
          <p:cNvSpPr>
            <a:spLocks noGrp="1"/>
          </p:cNvSpPr>
          <p:nvPr>
            <p:ph type="body" sz="half" idx="2"/>
          </p:nvPr>
        </p:nvSpPr>
        <p:spPr>
          <a:xfrm>
            <a:off x="839789" y="2057400"/>
            <a:ext cx="3932237" cy="3811588"/>
          </a:xfrm>
        </p:spPr>
        <p:txBody>
          <a:bodyPr/>
          <a:lstStyle>
            <a:lvl1pPr marL="0" indent="0">
              <a:buNone/>
              <a:defRPr sz="1479"/>
            </a:lvl1pPr>
            <a:lvl2pPr marL="422687" indent="0">
              <a:buNone/>
              <a:defRPr sz="1294"/>
            </a:lvl2pPr>
            <a:lvl3pPr marL="845374" indent="0">
              <a:buNone/>
              <a:defRPr sz="1110"/>
            </a:lvl3pPr>
            <a:lvl4pPr marL="1268061" indent="0">
              <a:buNone/>
              <a:defRPr sz="924"/>
            </a:lvl4pPr>
            <a:lvl5pPr marL="1690748" indent="0">
              <a:buNone/>
              <a:defRPr sz="924"/>
            </a:lvl5pPr>
            <a:lvl6pPr marL="2113435" indent="0">
              <a:buNone/>
              <a:defRPr sz="924"/>
            </a:lvl6pPr>
            <a:lvl7pPr marL="2536122" indent="0">
              <a:buNone/>
              <a:defRPr sz="924"/>
            </a:lvl7pPr>
            <a:lvl8pPr marL="2958809" indent="0">
              <a:buNone/>
              <a:defRPr sz="924"/>
            </a:lvl8pPr>
            <a:lvl9pPr marL="3381496" indent="0">
              <a:buNone/>
              <a:defRPr sz="924"/>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3A13EAA-DB0F-4890-95E0-F3DBEF0C4D66}"/>
              </a:ext>
            </a:extLst>
          </p:cNvPr>
          <p:cNvSpPr>
            <a:spLocks noGrp="1"/>
          </p:cNvSpPr>
          <p:nvPr>
            <p:ph type="dt" sz="half" idx="10"/>
          </p:nvPr>
        </p:nvSpPr>
        <p:spPr/>
        <p:txBody>
          <a:bodyPr/>
          <a:lstStyle/>
          <a:p>
            <a:fld id="{A64A2CD8-BC8F-49A0-85B8-759044E5C98F}" type="datetimeFigureOut">
              <a:rPr lang="es-CL" smtClean="0"/>
              <a:t>27-10-2025</a:t>
            </a:fld>
            <a:endParaRPr lang="es-CL"/>
          </a:p>
        </p:txBody>
      </p:sp>
      <p:sp>
        <p:nvSpPr>
          <p:cNvPr id="6" name="Marcador de pie de página 5">
            <a:extLst>
              <a:ext uri="{FF2B5EF4-FFF2-40B4-BE49-F238E27FC236}">
                <a16:creationId xmlns:a16="http://schemas.microsoft.com/office/drawing/2014/main" id="{3A64BE81-29FA-4A60-ACF5-817A4F8C8724}"/>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41F327CB-8D74-46FF-A55D-2B4FC976591A}"/>
              </a:ext>
            </a:extLst>
          </p:cNvPr>
          <p:cNvSpPr>
            <a:spLocks noGrp="1"/>
          </p:cNvSpPr>
          <p:nvPr>
            <p:ph type="sldNum" sz="quarter" idx="12"/>
          </p:nvPr>
        </p:nvSpPr>
        <p:spPr/>
        <p:txBody>
          <a:bodyPr/>
          <a:lstStyle/>
          <a:p>
            <a:fld id="{223A9345-984C-4C5C-A36A-6E3C143145C1}" type="slidenum">
              <a:rPr lang="es-CL" smtClean="0"/>
              <a:t>‹Nº›</a:t>
            </a:fld>
            <a:endParaRPr lang="es-CL"/>
          </a:p>
        </p:txBody>
      </p:sp>
    </p:spTree>
    <p:extLst>
      <p:ext uri="{BB962C8B-B14F-4D97-AF65-F5344CB8AC3E}">
        <p14:creationId xmlns:p14="http://schemas.microsoft.com/office/powerpoint/2010/main" val="38830890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9596C2-FAC2-4B5A-B4C4-69066B21A183}"/>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24E36149-F8AE-4328-B8A6-205132BED0A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362455A5-25E9-4274-AF8C-431DBB835A7E}"/>
              </a:ext>
            </a:extLst>
          </p:cNvPr>
          <p:cNvSpPr>
            <a:spLocks noGrp="1"/>
          </p:cNvSpPr>
          <p:nvPr>
            <p:ph type="dt" sz="half" idx="10"/>
          </p:nvPr>
        </p:nvSpPr>
        <p:spPr/>
        <p:txBody>
          <a:bodyPr/>
          <a:lstStyle/>
          <a:p>
            <a:fld id="{A64A2CD8-BC8F-49A0-85B8-759044E5C98F}" type="datetimeFigureOut">
              <a:rPr lang="es-CL" smtClean="0"/>
              <a:t>27-10-2025</a:t>
            </a:fld>
            <a:endParaRPr lang="es-CL"/>
          </a:p>
        </p:txBody>
      </p:sp>
      <p:sp>
        <p:nvSpPr>
          <p:cNvPr id="5" name="Marcador de pie de página 4">
            <a:extLst>
              <a:ext uri="{FF2B5EF4-FFF2-40B4-BE49-F238E27FC236}">
                <a16:creationId xmlns:a16="http://schemas.microsoft.com/office/drawing/2014/main" id="{7C49E595-45FB-42AE-B091-FC29EB0A5B14}"/>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FF576CB5-8589-4941-B9EE-0DCDA54D2843}"/>
              </a:ext>
            </a:extLst>
          </p:cNvPr>
          <p:cNvSpPr>
            <a:spLocks noGrp="1"/>
          </p:cNvSpPr>
          <p:nvPr>
            <p:ph type="sldNum" sz="quarter" idx="12"/>
          </p:nvPr>
        </p:nvSpPr>
        <p:spPr/>
        <p:txBody>
          <a:bodyPr/>
          <a:lstStyle/>
          <a:p>
            <a:fld id="{223A9345-984C-4C5C-A36A-6E3C143145C1}" type="slidenum">
              <a:rPr lang="es-CL" smtClean="0"/>
              <a:t>‹Nº›</a:t>
            </a:fld>
            <a:endParaRPr lang="es-CL"/>
          </a:p>
        </p:txBody>
      </p:sp>
    </p:spTree>
    <p:extLst>
      <p:ext uri="{BB962C8B-B14F-4D97-AF65-F5344CB8AC3E}">
        <p14:creationId xmlns:p14="http://schemas.microsoft.com/office/powerpoint/2010/main" val="125066356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C6A7D5AC-A3D8-490F-809E-6676E244B2E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269B35C7-D13A-405D-921A-50B46DCDE37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753C4AC0-FA2A-4B70-A051-B5B9EE146C05}"/>
              </a:ext>
            </a:extLst>
          </p:cNvPr>
          <p:cNvSpPr>
            <a:spLocks noGrp="1"/>
          </p:cNvSpPr>
          <p:nvPr>
            <p:ph type="dt" sz="half" idx="10"/>
          </p:nvPr>
        </p:nvSpPr>
        <p:spPr/>
        <p:txBody>
          <a:bodyPr/>
          <a:lstStyle/>
          <a:p>
            <a:fld id="{A64A2CD8-BC8F-49A0-85B8-759044E5C98F}" type="datetimeFigureOut">
              <a:rPr lang="es-CL" smtClean="0"/>
              <a:t>27-10-2025</a:t>
            </a:fld>
            <a:endParaRPr lang="es-CL"/>
          </a:p>
        </p:txBody>
      </p:sp>
      <p:sp>
        <p:nvSpPr>
          <p:cNvPr id="5" name="Marcador de pie de página 4">
            <a:extLst>
              <a:ext uri="{FF2B5EF4-FFF2-40B4-BE49-F238E27FC236}">
                <a16:creationId xmlns:a16="http://schemas.microsoft.com/office/drawing/2014/main" id="{C21A58CD-69C5-4626-99C2-B51ECFFD07E6}"/>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07DC49AF-3FD3-4C52-B45D-72447AB6399B}"/>
              </a:ext>
            </a:extLst>
          </p:cNvPr>
          <p:cNvSpPr>
            <a:spLocks noGrp="1"/>
          </p:cNvSpPr>
          <p:nvPr>
            <p:ph type="sldNum" sz="quarter" idx="12"/>
          </p:nvPr>
        </p:nvSpPr>
        <p:spPr/>
        <p:txBody>
          <a:bodyPr/>
          <a:lstStyle/>
          <a:p>
            <a:fld id="{223A9345-984C-4C5C-A36A-6E3C143145C1}" type="slidenum">
              <a:rPr lang="es-CL" smtClean="0"/>
              <a:t>‹Nº›</a:t>
            </a:fld>
            <a:endParaRPr lang="es-CL"/>
          </a:p>
        </p:txBody>
      </p:sp>
    </p:spTree>
    <p:extLst>
      <p:ext uri="{BB962C8B-B14F-4D97-AF65-F5344CB8AC3E}">
        <p14:creationId xmlns:p14="http://schemas.microsoft.com/office/powerpoint/2010/main" val="42247807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Diapositiva de título">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434638" y="2130427"/>
            <a:ext cx="11291696" cy="1470025"/>
          </a:xfrm>
        </p:spPr>
        <p:txBody>
          <a:bodyPr>
            <a:normAutofit/>
          </a:bodyPr>
          <a:lstStyle>
            <a:lvl1pPr algn="l">
              <a:defRPr sz="2958" b="1">
                <a:solidFill>
                  <a:srgbClr val="005CBF"/>
                </a:solidFill>
                <a:latin typeface="Arial"/>
                <a:cs typeface="Arial"/>
              </a:defRPr>
            </a:lvl1pPr>
          </a:lstStyle>
          <a:p>
            <a:r>
              <a:rPr lang="es-ES_tradnl"/>
              <a:t>Clic para editar título</a:t>
            </a:r>
            <a:endParaRPr lang="es-ES" dirty="0"/>
          </a:p>
        </p:txBody>
      </p:sp>
      <p:sp>
        <p:nvSpPr>
          <p:cNvPr id="4" name="Rectángulo 3">
            <a:hlinkClick r:id="rId3"/>
          </p:cNvPr>
          <p:cNvSpPr/>
          <p:nvPr userDrawn="1"/>
        </p:nvSpPr>
        <p:spPr>
          <a:xfrm>
            <a:off x="10258778" y="6392335"/>
            <a:ext cx="352779" cy="275167"/>
          </a:xfrm>
          <a:prstGeom prst="rect">
            <a:avLst/>
          </a:prstGeom>
          <a:solidFill>
            <a:schemeClr val="tx1">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664"/>
          </a:p>
        </p:txBody>
      </p:sp>
      <p:sp>
        <p:nvSpPr>
          <p:cNvPr id="5" name="Rectángulo 4">
            <a:hlinkClick r:id="rId4"/>
          </p:cNvPr>
          <p:cNvSpPr/>
          <p:nvPr userDrawn="1"/>
        </p:nvSpPr>
        <p:spPr>
          <a:xfrm>
            <a:off x="10687761" y="6381750"/>
            <a:ext cx="352779" cy="285750"/>
          </a:xfrm>
          <a:prstGeom prst="rect">
            <a:avLst/>
          </a:prstGeom>
          <a:solidFill>
            <a:schemeClr val="tx1">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664"/>
          </a:p>
        </p:txBody>
      </p:sp>
      <p:sp>
        <p:nvSpPr>
          <p:cNvPr id="6" name="Rectángulo 5">
            <a:hlinkClick r:id="rId5"/>
          </p:cNvPr>
          <p:cNvSpPr/>
          <p:nvPr userDrawn="1"/>
        </p:nvSpPr>
        <p:spPr>
          <a:xfrm>
            <a:off x="11102621" y="6407154"/>
            <a:ext cx="352779" cy="285750"/>
          </a:xfrm>
          <a:prstGeom prst="rect">
            <a:avLst/>
          </a:prstGeom>
          <a:solidFill>
            <a:schemeClr val="tx1">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664"/>
          </a:p>
        </p:txBody>
      </p:sp>
      <p:sp>
        <p:nvSpPr>
          <p:cNvPr id="11" name="Marcador de texto 10"/>
          <p:cNvSpPr>
            <a:spLocks noGrp="1"/>
          </p:cNvSpPr>
          <p:nvPr>
            <p:ph type="body" sz="quarter" idx="10" hasCustomPrompt="1"/>
          </p:nvPr>
        </p:nvSpPr>
        <p:spPr>
          <a:xfrm>
            <a:off x="1721577" y="5485339"/>
            <a:ext cx="8240516" cy="244665"/>
          </a:xfrm>
        </p:spPr>
        <p:txBody>
          <a:bodyPr>
            <a:normAutofit/>
          </a:bodyPr>
          <a:lstStyle>
            <a:lvl1pPr marL="0" indent="0">
              <a:buFontTx/>
              <a:buNone/>
              <a:defRPr sz="1110">
                <a:solidFill>
                  <a:srgbClr val="9B9B9B"/>
                </a:solidFill>
              </a:defRPr>
            </a:lvl1pPr>
          </a:lstStyle>
          <a:p>
            <a:pPr lvl="0"/>
            <a:r>
              <a:rPr lang="es-ES_tradnl" dirty="0"/>
              <a:t>Haga clic para editar División</a:t>
            </a:r>
          </a:p>
        </p:txBody>
      </p:sp>
      <p:sp>
        <p:nvSpPr>
          <p:cNvPr id="14" name="Marcador de texto 10"/>
          <p:cNvSpPr>
            <a:spLocks noGrp="1"/>
          </p:cNvSpPr>
          <p:nvPr>
            <p:ph type="body" sz="quarter" idx="11" hasCustomPrompt="1"/>
          </p:nvPr>
        </p:nvSpPr>
        <p:spPr>
          <a:xfrm>
            <a:off x="1725547" y="5659083"/>
            <a:ext cx="8240516" cy="244665"/>
          </a:xfrm>
        </p:spPr>
        <p:txBody>
          <a:bodyPr>
            <a:noAutofit/>
          </a:bodyPr>
          <a:lstStyle>
            <a:lvl1pPr marL="0" indent="0">
              <a:buFontTx/>
              <a:buNone/>
              <a:defRPr sz="971">
                <a:solidFill>
                  <a:srgbClr val="9B9B9B"/>
                </a:solidFill>
              </a:defRPr>
            </a:lvl1pPr>
          </a:lstStyle>
          <a:p>
            <a:pPr lvl="0"/>
            <a:r>
              <a:rPr lang="es-ES_tradnl" dirty="0"/>
              <a:t>Haga clic para editar Unidad</a:t>
            </a:r>
          </a:p>
        </p:txBody>
      </p:sp>
    </p:spTree>
    <p:extLst>
      <p:ext uri="{BB962C8B-B14F-4D97-AF65-F5344CB8AC3E}">
        <p14:creationId xmlns:p14="http://schemas.microsoft.com/office/powerpoint/2010/main" val="37404539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_Encabezado de sección">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Marcador de texto 3"/>
          <p:cNvSpPr>
            <a:spLocks noGrp="1"/>
          </p:cNvSpPr>
          <p:nvPr>
            <p:ph type="body" sz="half" idx="2"/>
          </p:nvPr>
        </p:nvSpPr>
        <p:spPr>
          <a:xfrm>
            <a:off x="609601" y="2084917"/>
            <a:ext cx="11144956" cy="3810000"/>
          </a:xfrm>
        </p:spPr>
        <p:txBody>
          <a:bodyPr/>
          <a:lstStyle>
            <a:lvl1pPr marL="0" indent="0">
              <a:buNone/>
              <a:defRPr sz="1479">
                <a:solidFill>
                  <a:schemeClr val="tx1">
                    <a:lumMod val="65000"/>
                    <a:lumOff val="35000"/>
                  </a:schemeClr>
                </a:solidFill>
                <a:latin typeface="Arial"/>
                <a:cs typeface="Arial"/>
              </a:defRPr>
            </a:lvl1pPr>
            <a:lvl2pPr marL="422687" indent="0">
              <a:buNone/>
              <a:defRPr sz="1110"/>
            </a:lvl2pPr>
            <a:lvl3pPr marL="845374" indent="0">
              <a:buNone/>
              <a:defRPr sz="924"/>
            </a:lvl3pPr>
            <a:lvl4pPr marL="1268061" indent="0">
              <a:buNone/>
              <a:defRPr sz="832"/>
            </a:lvl4pPr>
            <a:lvl5pPr marL="1690748" indent="0">
              <a:buNone/>
              <a:defRPr sz="832"/>
            </a:lvl5pPr>
            <a:lvl6pPr marL="2113435" indent="0">
              <a:buNone/>
              <a:defRPr sz="832"/>
            </a:lvl6pPr>
            <a:lvl7pPr marL="2536122" indent="0">
              <a:buNone/>
              <a:defRPr sz="832"/>
            </a:lvl7pPr>
            <a:lvl8pPr marL="2958809" indent="0">
              <a:buNone/>
              <a:defRPr sz="832"/>
            </a:lvl8pPr>
            <a:lvl9pPr marL="3381496" indent="0">
              <a:buNone/>
              <a:defRPr sz="832"/>
            </a:lvl9pPr>
          </a:lstStyle>
          <a:p>
            <a:pPr lvl="0"/>
            <a:r>
              <a:rPr lang="es-ES_tradnl"/>
              <a:t>Haga clic para modificar el estilo de texto del patrón</a:t>
            </a:r>
          </a:p>
        </p:txBody>
      </p:sp>
      <p:sp>
        <p:nvSpPr>
          <p:cNvPr id="6" name="Marcador de título 1"/>
          <p:cNvSpPr>
            <a:spLocks noGrp="1"/>
          </p:cNvSpPr>
          <p:nvPr>
            <p:ph type="title"/>
          </p:nvPr>
        </p:nvSpPr>
        <p:spPr>
          <a:xfrm>
            <a:off x="609601" y="274639"/>
            <a:ext cx="8308623" cy="614362"/>
          </a:xfrm>
          <a:prstGeom prst="rect">
            <a:avLst/>
          </a:prstGeom>
        </p:spPr>
        <p:txBody>
          <a:bodyPr vert="horz" lIns="91440" tIns="45720" rIns="91440" bIns="45720" rtlCol="0" anchor="ctr">
            <a:normAutofit/>
          </a:bodyPr>
          <a:lstStyle/>
          <a:p>
            <a:r>
              <a:rPr lang="es-ES_tradnl"/>
              <a:t>Clic para editar título</a:t>
            </a:r>
            <a:endParaRPr lang="es-ES" dirty="0"/>
          </a:p>
        </p:txBody>
      </p:sp>
      <p:sp>
        <p:nvSpPr>
          <p:cNvPr id="12" name="Marcador de texto 11"/>
          <p:cNvSpPr>
            <a:spLocks noGrp="1"/>
          </p:cNvSpPr>
          <p:nvPr>
            <p:ph type="body" sz="quarter" idx="12" hasCustomPrompt="1"/>
          </p:nvPr>
        </p:nvSpPr>
        <p:spPr>
          <a:xfrm>
            <a:off x="2365660" y="6276921"/>
            <a:ext cx="8629664" cy="260522"/>
          </a:xfrm>
        </p:spPr>
        <p:txBody>
          <a:bodyPr>
            <a:normAutofit/>
          </a:bodyPr>
          <a:lstStyle>
            <a:lvl1pPr marL="0" indent="0" algn="r">
              <a:buNone/>
              <a:defRPr sz="1202" baseline="0">
                <a:solidFill>
                  <a:srgbClr val="BFBFBF"/>
                </a:solidFill>
                <a:latin typeface="Helvetica"/>
                <a:cs typeface="Helvetica"/>
              </a:defRPr>
            </a:lvl1pPr>
          </a:lstStyle>
          <a:p>
            <a:pPr lvl="0"/>
            <a:r>
              <a:rPr lang="es-ES" dirty="0"/>
              <a:t>Haga clic para editar División</a:t>
            </a:r>
          </a:p>
        </p:txBody>
      </p:sp>
      <p:sp>
        <p:nvSpPr>
          <p:cNvPr id="13" name="Marcador de texto 11"/>
          <p:cNvSpPr>
            <a:spLocks noGrp="1"/>
          </p:cNvSpPr>
          <p:nvPr>
            <p:ph type="body" sz="quarter" idx="13" hasCustomPrompt="1"/>
          </p:nvPr>
        </p:nvSpPr>
        <p:spPr>
          <a:xfrm>
            <a:off x="2373476" y="6510730"/>
            <a:ext cx="8629664" cy="260522"/>
          </a:xfrm>
        </p:spPr>
        <p:txBody>
          <a:bodyPr>
            <a:noAutofit/>
          </a:bodyPr>
          <a:lstStyle>
            <a:lvl1pPr marL="0" indent="0" algn="r">
              <a:buNone/>
              <a:defRPr sz="1017" baseline="0">
                <a:solidFill>
                  <a:srgbClr val="BFBFBF"/>
                </a:solidFill>
                <a:latin typeface="Helvetica"/>
                <a:cs typeface="Helvetica"/>
              </a:defRPr>
            </a:lvl1pPr>
          </a:lstStyle>
          <a:p>
            <a:pPr lvl="0"/>
            <a:r>
              <a:rPr lang="es-ES" dirty="0"/>
              <a:t>Haga clic para editar División</a:t>
            </a:r>
          </a:p>
        </p:txBody>
      </p:sp>
    </p:spTree>
    <p:extLst>
      <p:ext uri="{BB962C8B-B14F-4D97-AF65-F5344CB8AC3E}">
        <p14:creationId xmlns:p14="http://schemas.microsoft.com/office/powerpoint/2010/main" val="235277829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_Diapositiva de título">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434638" y="2130427"/>
            <a:ext cx="11291696" cy="1470025"/>
          </a:xfrm>
        </p:spPr>
        <p:txBody>
          <a:bodyPr>
            <a:normAutofit/>
          </a:bodyPr>
          <a:lstStyle>
            <a:lvl1pPr algn="l">
              <a:defRPr sz="2958" b="1">
                <a:solidFill>
                  <a:srgbClr val="005CBF"/>
                </a:solidFill>
                <a:latin typeface="Arial"/>
                <a:cs typeface="Arial"/>
              </a:defRPr>
            </a:lvl1pPr>
          </a:lstStyle>
          <a:p>
            <a:r>
              <a:rPr lang="es-ES_tradnl"/>
              <a:t>Clic para editar título</a:t>
            </a:r>
            <a:endParaRPr lang="es-ES" dirty="0"/>
          </a:p>
        </p:txBody>
      </p:sp>
      <p:sp>
        <p:nvSpPr>
          <p:cNvPr id="4" name="Rectángulo 3">
            <a:hlinkClick r:id="rId3"/>
          </p:cNvPr>
          <p:cNvSpPr/>
          <p:nvPr userDrawn="1"/>
        </p:nvSpPr>
        <p:spPr>
          <a:xfrm>
            <a:off x="10258778" y="6392335"/>
            <a:ext cx="352779" cy="275167"/>
          </a:xfrm>
          <a:prstGeom prst="rect">
            <a:avLst/>
          </a:prstGeom>
          <a:solidFill>
            <a:schemeClr val="tx1">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664"/>
          </a:p>
        </p:txBody>
      </p:sp>
      <p:sp>
        <p:nvSpPr>
          <p:cNvPr id="5" name="Rectángulo 4">
            <a:hlinkClick r:id="rId4"/>
          </p:cNvPr>
          <p:cNvSpPr/>
          <p:nvPr userDrawn="1"/>
        </p:nvSpPr>
        <p:spPr>
          <a:xfrm>
            <a:off x="10687761" y="6381750"/>
            <a:ext cx="352779" cy="285750"/>
          </a:xfrm>
          <a:prstGeom prst="rect">
            <a:avLst/>
          </a:prstGeom>
          <a:solidFill>
            <a:schemeClr val="tx1">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664"/>
          </a:p>
        </p:txBody>
      </p:sp>
      <p:sp>
        <p:nvSpPr>
          <p:cNvPr id="6" name="Rectángulo 5">
            <a:hlinkClick r:id="rId5"/>
          </p:cNvPr>
          <p:cNvSpPr/>
          <p:nvPr userDrawn="1"/>
        </p:nvSpPr>
        <p:spPr>
          <a:xfrm>
            <a:off x="11102621" y="6407154"/>
            <a:ext cx="352779" cy="285750"/>
          </a:xfrm>
          <a:prstGeom prst="rect">
            <a:avLst/>
          </a:prstGeom>
          <a:solidFill>
            <a:schemeClr val="tx1">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664"/>
          </a:p>
        </p:txBody>
      </p:sp>
      <p:sp>
        <p:nvSpPr>
          <p:cNvPr id="11" name="Marcador de texto 10"/>
          <p:cNvSpPr>
            <a:spLocks noGrp="1"/>
          </p:cNvSpPr>
          <p:nvPr>
            <p:ph type="body" sz="quarter" idx="10" hasCustomPrompt="1"/>
          </p:nvPr>
        </p:nvSpPr>
        <p:spPr>
          <a:xfrm>
            <a:off x="1721577" y="5485339"/>
            <a:ext cx="8240516" cy="244665"/>
          </a:xfrm>
        </p:spPr>
        <p:txBody>
          <a:bodyPr>
            <a:normAutofit/>
          </a:bodyPr>
          <a:lstStyle>
            <a:lvl1pPr marL="0" indent="0">
              <a:buFontTx/>
              <a:buNone/>
              <a:defRPr sz="1110">
                <a:solidFill>
                  <a:srgbClr val="9B9B9B"/>
                </a:solidFill>
              </a:defRPr>
            </a:lvl1pPr>
          </a:lstStyle>
          <a:p>
            <a:pPr lvl="0"/>
            <a:r>
              <a:rPr lang="es-ES_tradnl" dirty="0"/>
              <a:t>Haga clic para editar División</a:t>
            </a:r>
          </a:p>
        </p:txBody>
      </p:sp>
      <p:sp>
        <p:nvSpPr>
          <p:cNvPr id="14" name="Marcador de texto 10"/>
          <p:cNvSpPr>
            <a:spLocks noGrp="1"/>
          </p:cNvSpPr>
          <p:nvPr>
            <p:ph type="body" sz="quarter" idx="11" hasCustomPrompt="1"/>
          </p:nvPr>
        </p:nvSpPr>
        <p:spPr>
          <a:xfrm>
            <a:off x="1725547" y="5659083"/>
            <a:ext cx="8240516" cy="244665"/>
          </a:xfrm>
        </p:spPr>
        <p:txBody>
          <a:bodyPr>
            <a:noAutofit/>
          </a:bodyPr>
          <a:lstStyle>
            <a:lvl1pPr marL="0" indent="0">
              <a:buFontTx/>
              <a:buNone/>
              <a:defRPr sz="971">
                <a:solidFill>
                  <a:srgbClr val="9B9B9B"/>
                </a:solidFill>
              </a:defRPr>
            </a:lvl1pPr>
          </a:lstStyle>
          <a:p>
            <a:pPr lvl="0"/>
            <a:r>
              <a:rPr lang="es-ES_tradnl" dirty="0"/>
              <a:t>Haga clic para editar Unidad</a:t>
            </a:r>
          </a:p>
        </p:txBody>
      </p:sp>
    </p:spTree>
    <p:extLst>
      <p:ext uri="{BB962C8B-B14F-4D97-AF65-F5344CB8AC3E}">
        <p14:creationId xmlns:p14="http://schemas.microsoft.com/office/powerpoint/2010/main" val="14420171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Encabezado de sección">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Marcador de texto 3"/>
          <p:cNvSpPr>
            <a:spLocks noGrp="1"/>
          </p:cNvSpPr>
          <p:nvPr>
            <p:ph type="body" sz="half" idx="2"/>
          </p:nvPr>
        </p:nvSpPr>
        <p:spPr>
          <a:xfrm>
            <a:off x="609601" y="2084917"/>
            <a:ext cx="11144956" cy="3810000"/>
          </a:xfrm>
        </p:spPr>
        <p:txBody>
          <a:bodyPr/>
          <a:lstStyle>
            <a:lvl1pPr marL="0" indent="0">
              <a:buNone/>
              <a:defRPr sz="1479">
                <a:solidFill>
                  <a:schemeClr val="tx1">
                    <a:lumMod val="65000"/>
                    <a:lumOff val="35000"/>
                  </a:schemeClr>
                </a:solidFill>
                <a:latin typeface="Arial"/>
                <a:cs typeface="Arial"/>
              </a:defRPr>
            </a:lvl1pPr>
            <a:lvl2pPr marL="422687" indent="0">
              <a:buNone/>
              <a:defRPr sz="1110"/>
            </a:lvl2pPr>
            <a:lvl3pPr marL="845374" indent="0">
              <a:buNone/>
              <a:defRPr sz="924"/>
            </a:lvl3pPr>
            <a:lvl4pPr marL="1268061" indent="0">
              <a:buNone/>
              <a:defRPr sz="832"/>
            </a:lvl4pPr>
            <a:lvl5pPr marL="1690748" indent="0">
              <a:buNone/>
              <a:defRPr sz="832"/>
            </a:lvl5pPr>
            <a:lvl6pPr marL="2113435" indent="0">
              <a:buNone/>
              <a:defRPr sz="832"/>
            </a:lvl6pPr>
            <a:lvl7pPr marL="2536122" indent="0">
              <a:buNone/>
              <a:defRPr sz="832"/>
            </a:lvl7pPr>
            <a:lvl8pPr marL="2958809" indent="0">
              <a:buNone/>
              <a:defRPr sz="832"/>
            </a:lvl8pPr>
            <a:lvl9pPr marL="3381496" indent="0">
              <a:buNone/>
              <a:defRPr sz="832"/>
            </a:lvl9pPr>
          </a:lstStyle>
          <a:p>
            <a:pPr lvl="0"/>
            <a:r>
              <a:rPr lang="es-ES_tradnl"/>
              <a:t>Haga clic para modificar el estilo de texto del patrón</a:t>
            </a:r>
          </a:p>
        </p:txBody>
      </p:sp>
      <p:sp>
        <p:nvSpPr>
          <p:cNvPr id="6" name="Marcador de título 1"/>
          <p:cNvSpPr>
            <a:spLocks noGrp="1"/>
          </p:cNvSpPr>
          <p:nvPr>
            <p:ph type="title"/>
          </p:nvPr>
        </p:nvSpPr>
        <p:spPr>
          <a:xfrm>
            <a:off x="609601" y="274639"/>
            <a:ext cx="8308623" cy="614362"/>
          </a:xfrm>
          <a:prstGeom prst="rect">
            <a:avLst/>
          </a:prstGeom>
        </p:spPr>
        <p:txBody>
          <a:bodyPr vert="horz" lIns="91440" tIns="45720" rIns="91440" bIns="45720" rtlCol="0" anchor="ctr">
            <a:normAutofit/>
          </a:bodyPr>
          <a:lstStyle/>
          <a:p>
            <a:r>
              <a:rPr lang="es-ES_tradnl"/>
              <a:t>Clic para editar título</a:t>
            </a:r>
            <a:endParaRPr lang="es-ES" dirty="0"/>
          </a:p>
        </p:txBody>
      </p:sp>
      <p:sp>
        <p:nvSpPr>
          <p:cNvPr id="12" name="Marcador de texto 11"/>
          <p:cNvSpPr>
            <a:spLocks noGrp="1"/>
          </p:cNvSpPr>
          <p:nvPr>
            <p:ph type="body" sz="quarter" idx="12" hasCustomPrompt="1"/>
          </p:nvPr>
        </p:nvSpPr>
        <p:spPr>
          <a:xfrm>
            <a:off x="2365660" y="6276921"/>
            <a:ext cx="8629664" cy="260522"/>
          </a:xfrm>
        </p:spPr>
        <p:txBody>
          <a:bodyPr>
            <a:normAutofit/>
          </a:bodyPr>
          <a:lstStyle>
            <a:lvl1pPr marL="0" indent="0" algn="r">
              <a:buNone/>
              <a:defRPr sz="1202" baseline="0">
                <a:solidFill>
                  <a:srgbClr val="BFBFBF"/>
                </a:solidFill>
                <a:latin typeface="Helvetica"/>
                <a:cs typeface="Helvetica"/>
              </a:defRPr>
            </a:lvl1pPr>
          </a:lstStyle>
          <a:p>
            <a:pPr lvl="0"/>
            <a:r>
              <a:rPr lang="es-ES" dirty="0"/>
              <a:t>Haga clic para editar División</a:t>
            </a:r>
          </a:p>
        </p:txBody>
      </p:sp>
      <p:sp>
        <p:nvSpPr>
          <p:cNvPr id="13" name="Marcador de texto 11"/>
          <p:cNvSpPr>
            <a:spLocks noGrp="1"/>
          </p:cNvSpPr>
          <p:nvPr>
            <p:ph type="body" sz="quarter" idx="13" hasCustomPrompt="1"/>
          </p:nvPr>
        </p:nvSpPr>
        <p:spPr>
          <a:xfrm>
            <a:off x="2373476" y="6510730"/>
            <a:ext cx="8629664" cy="260522"/>
          </a:xfrm>
        </p:spPr>
        <p:txBody>
          <a:bodyPr>
            <a:noAutofit/>
          </a:bodyPr>
          <a:lstStyle>
            <a:lvl1pPr marL="0" indent="0" algn="r">
              <a:buNone/>
              <a:defRPr sz="1017" baseline="0">
                <a:solidFill>
                  <a:srgbClr val="BFBFBF"/>
                </a:solidFill>
                <a:latin typeface="Helvetica"/>
                <a:cs typeface="Helvetica"/>
              </a:defRPr>
            </a:lvl1pPr>
          </a:lstStyle>
          <a:p>
            <a:pPr lvl="0"/>
            <a:r>
              <a:rPr lang="es-ES" dirty="0"/>
              <a:t>Haga clic para editar División</a:t>
            </a:r>
          </a:p>
        </p:txBody>
      </p:sp>
    </p:spTree>
    <p:extLst>
      <p:ext uri="{BB962C8B-B14F-4D97-AF65-F5344CB8AC3E}">
        <p14:creationId xmlns:p14="http://schemas.microsoft.com/office/powerpoint/2010/main" val="17994501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_Diapositiva de título">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434638" y="2130427"/>
            <a:ext cx="11291696" cy="1470025"/>
          </a:xfrm>
        </p:spPr>
        <p:txBody>
          <a:bodyPr>
            <a:normAutofit/>
          </a:bodyPr>
          <a:lstStyle>
            <a:lvl1pPr algn="l">
              <a:defRPr sz="2958" b="1">
                <a:solidFill>
                  <a:srgbClr val="005CBF"/>
                </a:solidFill>
                <a:latin typeface="Arial"/>
                <a:cs typeface="Arial"/>
              </a:defRPr>
            </a:lvl1pPr>
          </a:lstStyle>
          <a:p>
            <a:r>
              <a:rPr lang="es-ES_tradnl"/>
              <a:t>Clic para editar título</a:t>
            </a:r>
            <a:endParaRPr lang="es-ES" dirty="0"/>
          </a:p>
        </p:txBody>
      </p:sp>
      <p:sp>
        <p:nvSpPr>
          <p:cNvPr id="4" name="Rectángulo 3">
            <a:hlinkClick r:id="rId3"/>
          </p:cNvPr>
          <p:cNvSpPr/>
          <p:nvPr userDrawn="1"/>
        </p:nvSpPr>
        <p:spPr>
          <a:xfrm>
            <a:off x="10258778" y="6392335"/>
            <a:ext cx="352779" cy="275167"/>
          </a:xfrm>
          <a:prstGeom prst="rect">
            <a:avLst/>
          </a:prstGeom>
          <a:solidFill>
            <a:schemeClr val="tx1">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664"/>
          </a:p>
        </p:txBody>
      </p:sp>
      <p:sp>
        <p:nvSpPr>
          <p:cNvPr id="5" name="Rectángulo 4">
            <a:hlinkClick r:id="rId4"/>
          </p:cNvPr>
          <p:cNvSpPr/>
          <p:nvPr userDrawn="1"/>
        </p:nvSpPr>
        <p:spPr>
          <a:xfrm>
            <a:off x="10687761" y="6381750"/>
            <a:ext cx="352779" cy="285750"/>
          </a:xfrm>
          <a:prstGeom prst="rect">
            <a:avLst/>
          </a:prstGeom>
          <a:solidFill>
            <a:schemeClr val="tx1">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664"/>
          </a:p>
        </p:txBody>
      </p:sp>
      <p:sp>
        <p:nvSpPr>
          <p:cNvPr id="6" name="Rectángulo 5">
            <a:hlinkClick r:id="rId5"/>
          </p:cNvPr>
          <p:cNvSpPr/>
          <p:nvPr userDrawn="1"/>
        </p:nvSpPr>
        <p:spPr>
          <a:xfrm>
            <a:off x="11102621" y="6407154"/>
            <a:ext cx="352779" cy="285750"/>
          </a:xfrm>
          <a:prstGeom prst="rect">
            <a:avLst/>
          </a:prstGeom>
          <a:solidFill>
            <a:schemeClr val="tx1">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664"/>
          </a:p>
        </p:txBody>
      </p:sp>
      <p:sp>
        <p:nvSpPr>
          <p:cNvPr id="11" name="Marcador de texto 10"/>
          <p:cNvSpPr>
            <a:spLocks noGrp="1"/>
          </p:cNvSpPr>
          <p:nvPr>
            <p:ph type="body" sz="quarter" idx="10" hasCustomPrompt="1"/>
          </p:nvPr>
        </p:nvSpPr>
        <p:spPr>
          <a:xfrm>
            <a:off x="1721577" y="5485339"/>
            <a:ext cx="8240516" cy="244665"/>
          </a:xfrm>
        </p:spPr>
        <p:txBody>
          <a:bodyPr>
            <a:normAutofit/>
          </a:bodyPr>
          <a:lstStyle>
            <a:lvl1pPr marL="0" indent="0">
              <a:buFontTx/>
              <a:buNone/>
              <a:defRPr sz="1110">
                <a:solidFill>
                  <a:srgbClr val="9B9B9B"/>
                </a:solidFill>
              </a:defRPr>
            </a:lvl1pPr>
          </a:lstStyle>
          <a:p>
            <a:pPr lvl="0"/>
            <a:r>
              <a:rPr lang="es-ES_tradnl" dirty="0"/>
              <a:t>Haga clic para editar División</a:t>
            </a:r>
          </a:p>
        </p:txBody>
      </p:sp>
      <p:sp>
        <p:nvSpPr>
          <p:cNvPr id="14" name="Marcador de texto 10"/>
          <p:cNvSpPr>
            <a:spLocks noGrp="1"/>
          </p:cNvSpPr>
          <p:nvPr>
            <p:ph type="body" sz="quarter" idx="11" hasCustomPrompt="1"/>
          </p:nvPr>
        </p:nvSpPr>
        <p:spPr>
          <a:xfrm>
            <a:off x="1725547" y="5659083"/>
            <a:ext cx="8240516" cy="244665"/>
          </a:xfrm>
        </p:spPr>
        <p:txBody>
          <a:bodyPr>
            <a:noAutofit/>
          </a:bodyPr>
          <a:lstStyle>
            <a:lvl1pPr marL="0" indent="0">
              <a:buFontTx/>
              <a:buNone/>
              <a:defRPr sz="971">
                <a:solidFill>
                  <a:srgbClr val="9B9B9B"/>
                </a:solidFill>
              </a:defRPr>
            </a:lvl1pPr>
          </a:lstStyle>
          <a:p>
            <a:pPr lvl="0"/>
            <a:r>
              <a:rPr lang="es-ES_tradnl" dirty="0"/>
              <a:t>Haga clic para editar Unidad</a:t>
            </a:r>
          </a:p>
        </p:txBody>
      </p:sp>
    </p:spTree>
    <p:extLst>
      <p:ext uri="{BB962C8B-B14F-4D97-AF65-F5344CB8AC3E}">
        <p14:creationId xmlns:p14="http://schemas.microsoft.com/office/powerpoint/2010/main" val="247767783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4_Encabezado de sección">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Marcador de texto 3"/>
          <p:cNvSpPr>
            <a:spLocks noGrp="1"/>
          </p:cNvSpPr>
          <p:nvPr>
            <p:ph type="body" sz="half" idx="2"/>
          </p:nvPr>
        </p:nvSpPr>
        <p:spPr>
          <a:xfrm>
            <a:off x="609601" y="2084917"/>
            <a:ext cx="11144956" cy="3810000"/>
          </a:xfrm>
        </p:spPr>
        <p:txBody>
          <a:bodyPr/>
          <a:lstStyle>
            <a:lvl1pPr marL="0" indent="0">
              <a:buNone/>
              <a:defRPr sz="1479">
                <a:solidFill>
                  <a:schemeClr val="tx1">
                    <a:lumMod val="65000"/>
                    <a:lumOff val="35000"/>
                  </a:schemeClr>
                </a:solidFill>
                <a:latin typeface="Arial"/>
                <a:cs typeface="Arial"/>
              </a:defRPr>
            </a:lvl1pPr>
            <a:lvl2pPr marL="422687" indent="0">
              <a:buNone/>
              <a:defRPr sz="1110"/>
            </a:lvl2pPr>
            <a:lvl3pPr marL="845374" indent="0">
              <a:buNone/>
              <a:defRPr sz="924"/>
            </a:lvl3pPr>
            <a:lvl4pPr marL="1268061" indent="0">
              <a:buNone/>
              <a:defRPr sz="832"/>
            </a:lvl4pPr>
            <a:lvl5pPr marL="1690748" indent="0">
              <a:buNone/>
              <a:defRPr sz="832"/>
            </a:lvl5pPr>
            <a:lvl6pPr marL="2113435" indent="0">
              <a:buNone/>
              <a:defRPr sz="832"/>
            </a:lvl6pPr>
            <a:lvl7pPr marL="2536122" indent="0">
              <a:buNone/>
              <a:defRPr sz="832"/>
            </a:lvl7pPr>
            <a:lvl8pPr marL="2958809" indent="0">
              <a:buNone/>
              <a:defRPr sz="832"/>
            </a:lvl8pPr>
            <a:lvl9pPr marL="3381496" indent="0">
              <a:buNone/>
              <a:defRPr sz="832"/>
            </a:lvl9pPr>
          </a:lstStyle>
          <a:p>
            <a:pPr lvl="0"/>
            <a:r>
              <a:rPr lang="es-ES_tradnl"/>
              <a:t>Haga clic para modificar el estilo de texto del patrón</a:t>
            </a:r>
          </a:p>
        </p:txBody>
      </p:sp>
      <p:sp>
        <p:nvSpPr>
          <p:cNvPr id="6" name="Marcador de título 1"/>
          <p:cNvSpPr>
            <a:spLocks noGrp="1"/>
          </p:cNvSpPr>
          <p:nvPr>
            <p:ph type="title"/>
          </p:nvPr>
        </p:nvSpPr>
        <p:spPr>
          <a:xfrm>
            <a:off x="609601" y="274639"/>
            <a:ext cx="8308623" cy="614362"/>
          </a:xfrm>
          <a:prstGeom prst="rect">
            <a:avLst/>
          </a:prstGeom>
        </p:spPr>
        <p:txBody>
          <a:bodyPr vert="horz" lIns="91440" tIns="45720" rIns="91440" bIns="45720" rtlCol="0" anchor="ctr">
            <a:normAutofit/>
          </a:bodyPr>
          <a:lstStyle/>
          <a:p>
            <a:r>
              <a:rPr lang="es-ES_tradnl"/>
              <a:t>Clic para editar título</a:t>
            </a:r>
            <a:endParaRPr lang="es-ES" dirty="0"/>
          </a:p>
        </p:txBody>
      </p:sp>
      <p:sp>
        <p:nvSpPr>
          <p:cNvPr id="12" name="Marcador de texto 11"/>
          <p:cNvSpPr>
            <a:spLocks noGrp="1"/>
          </p:cNvSpPr>
          <p:nvPr>
            <p:ph type="body" sz="quarter" idx="12" hasCustomPrompt="1"/>
          </p:nvPr>
        </p:nvSpPr>
        <p:spPr>
          <a:xfrm>
            <a:off x="2365660" y="6276921"/>
            <a:ext cx="8629664" cy="260522"/>
          </a:xfrm>
        </p:spPr>
        <p:txBody>
          <a:bodyPr>
            <a:normAutofit/>
          </a:bodyPr>
          <a:lstStyle>
            <a:lvl1pPr marL="0" indent="0" algn="r">
              <a:buNone/>
              <a:defRPr sz="1202" baseline="0">
                <a:solidFill>
                  <a:srgbClr val="BFBFBF"/>
                </a:solidFill>
                <a:latin typeface="Helvetica"/>
                <a:cs typeface="Helvetica"/>
              </a:defRPr>
            </a:lvl1pPr>
          </a:lstStyle>
          <a:p>
            <a:pPr lvl="0"/>
            <a:r>
              <a:rPr lang="es-ES" dirty="0"/>
              <a:t>Haga clic para editar División</a:t>
            </a:r>
          </a:p>
        </p:txBody>
      </p:sp>
      <p:sp>
        <p:nvSpPr>
          <p:cNvPr id="13" name="Marcador de texto 11"/>
          <p:cNvSpPr>
            <a:spLocks noGrp="1"/>
          </p:cNvSpPr>
          <p:nvPr>
            <p:ph type="body" sz="quarter" idx="13" hasCustomPrompt="1"/>
          </p:nvPr>
        </p:nvSpPr>
        <p:spPr>
          <a:xfrm>
            <a:off x="2373476" y="6510730"/>
            <a:ext cx="8629664" cy="260522"/>
          </a:xfrm>
        </p:spPr>
        <p:txBody>
          <a:bodyPr>
            <a:noAutofit/>
          </a:bodyPr>
          <a:lstStyle>
            <a:lvl1pPr marL="0" indent="0" algn="r">
              <a:buNone/>
              <a:defRPr sz="1017" baseline="0">
                <a:solidFill>
                  <a:srgbClr val="BFBFBF"/>
                </a:solidFill>
                <a:latin typeface="Helvetica"/>
                <a:cs typeface="Helvetica"/>
              </a:defRPr>
            </a:lvl1pPr>
          </a:lstStyle>
          <a:p>
            <a:pPr lvl="0"/>
            <a:r>
              <a:rPr lang="es-ES" dirty="0"/>
              <a:t>Haga clic para editar División</a:t>
            </a:r>
          </a:p>
        </p:txBody>
      </p:sp>
    </p:spTree>
    <p:extLst>
      <p:ext uri="{BB962C8B-B14F-4D97-AF65-F5344CB8AC3E}">
        <p14:creationId xmlns:p14="http://schemas.microsoft.com/office/powerpoint/2010/main" val="635694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5_Encabezado de sección">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Marcador de texto 3"/>
          <p:cNvSpPr>
            <a:spLocks noGrp="1"/>
          </p:cNvSpPr>
          <p:nvPr>
            <p:ph type="body" sz="half" idx="2"/>
          </p:nvPr>
        </p:nvSpPr>
        <p:spPr>
          <a:xfrm>
            <a:off x="609601" y="2084917"/>
            <a:ext cx="11144956" cy="3810000"/>
          </a:xfrm>
        </p:spPr>
        <p:txBody>
          <a:bodyPr/>
          <a:lstStyle>
            <a:lvl1pPr marL="0" indent="0">
              <a:buNone/>
              <a:defRPr sz="1479">
                <a:solidFill>
                  <a:schemeClr val="tx1">
                    <a:lumMod val="65000"/>
                    <a:lumOff val="35000"/>
                  </a:schemeClr>
                </a:solidFill>
                <a:latin typeface="Arial"/>
                <a:cs typeface="Arial"/>
              </a:defRPr>
            </a:lvl1pPr>
            <a:lvl2pPr marL="422687" indent="0">
              <a:buNone/>
              <a:defRPr sz="1110"/>
            </a:lvl2pPr>
            <a:lvl3pPr marL="845374" indent="0">
              <a:buNone/>
              <a:defRPr sz="924"/>
            </a:lvl3pPr>
            <a:lvl4pPr marL="1268061" indent="0">
              <a:buNone/>
              <a:defRPr sz="832"/>
            </a:lvl4pPr>
            <a:lvl5pPr marL="1690748" indent="0">
              <a:buNone/>
              <a:defRPr sz="832"/>
            </a:lvl5pPr>
            <a:lvl6pPr marL="2113435" indent="0">
              <a:buNone/>
              <a:defRPr sz="832"/>
            </a:lvl6pPr>
            <a:lvl7pPr marL="2536122" indent="0">
              <a:buNone/>
              <a:defRPr sz="832"/>
            </a:lvl7pPr>
            <a:lvl8pPr marL="2958809" indent="0">
              <a:buNone/>
              <a:defRPr sz="832"/>
            </a:lvl8pPr>
            <a:lvl9pPr marL="3381496" indent="0">
              <a:buNone/>
              <a:defRPr sz="832"/>
            </a:lvl9pPr>
          </a:lstStyle>
          <a:p>
            <a:pPr lvl="0"/>
            <a:r>
              <a:rPr lang="es-ES_tradnl"/>
              <a:t>Haga clic para modificar el estilo de texto del patrón</a:t>
            </a:r>
          </a:p>
        </p:txBody>
      </p:sp>
      <p:sp>
        <p:nvSpPr>
          <p:cNvPr id="6" name="Marcador de título 1"/>
          <p:cNvSpPr>
            <a:spLocks noGrp="1"/>
          </p:cNvSpPr>
          <p:nvPr>
            <p:ph type="title"/>
          </p:nvPr>
        </p:nvSpPr>
        <p:spPr>
          <a:xfrm>
            <a:off x="609601" y="274639"/>
            <a:ext cx="8308623" cy="614362"/>
          </a:xfrm>
          <a:prstGeom prst="rect">
            <a:avLst/>
          </a:prstGeom>
        </p:spPr>
        <p:txBody>
          <a:bodyPr vert="horz" lIns="91440" tIns="45720" rIns="91440" bIns="45720" rtlCol="0" anchor="ctr">
            <a:normAutofit/>
          </a:bodyPr>
          <a:lstStyle/>
          <a:p>
            <a:r>
              <a:rPr lang="es-ES_tradnl"/>
              <a:t>Clic para editar título</a:t>
            </a:r>
            <a:endParaRPr lang="es-ES" dirty="0"/>
          </a:p>
        </p:txBody>
      </p:sp>
      <p:sp>
        <p:nvSpPr>
          <p:cNvPr id="12" name="Marcador de texto 11"/>
          <p:cNvSpPr>
            <a:spLocks noGrp="1"/>
          </p:cNvSpPr>
          <p:nvPr>
            <p:ph type="body" sz="quarter" idx="12" hasCustomPrompt="1"/>
          </p:nvPr>
        </p:nvSpPr>
        <p:spPr>
          <a:xfrm>
            <a:off x="2365660" y="6276921"/>
            <a:ext cx="8629664" cy="260522"/>
          </a:xfrm>
        </p:spPr>
        <p:txBody>
          <a:bodyPr>
            <a:normAutofit/>
          </a:bodyPr>
          <a:lstStyle>
            <a:lvl1pPr marL="0" indent="0" algn="r">
              <a:buNone/>
              <a:defRPr sz="1202" baseline="0">
                <a:solidFill>
                  <a:srgbClr val="BFBFBF"/>
                </a:solidFill>
                <a:latin typeface="Helvetica"/>
                <a:cs typeface="Helvetica"/>
              </a:defRPr>
            </a:lvl1pPr>
          </a:lstStyle>
          <a:p>
            <a:pPr lvl="0"/>
            <a:r>
              <a:rPr lang="es-ES" dirty="0"/>
              <a:t>Haga clic para editar División</a:t>
            </a:r>
          </a:p>
        </p:txBody>
      </p:sp>
      <p:sp>
        <p:nvSpPr>
          <p:cNvPr id="13" name="Marcador de texto 11"/>
          <p:cNvSpPr>
            <a:spLocks noGrp="1"/>
          </p:cNvSpPr>
          <p:nvPr>
            <p:ph type="body" sz="quarter" idx="13" hasCustomPrompt="1"/>
          </p:nvPr>
        </p:nvSpPr>
        <p:spPr>
          <a:xfrm>
            <a:off x="2373476" y="6510730"/>
            <a:ext cx="8629664" cy="260522"/>
          </a:xfrm>
        </p:spPr>
        <p:txBody>
          <a:bodyPr>
            <a:noAutofit/>
          </a:bodyPr>
          <a:lstStyle>
            <a:lvl1pPr marL="0" indent="0" algn="r">
              <a:buNone/>
              <a:defRPr sz="1017" baseline="0">
                <a:solidFill>
                  <a:srgbClr val="BFBFBF"/>
                </a:solidFill>
                <a:latin typeface="Helvetica"/>
                <a:cs typeface="Helvetica"/>
              </a:defRPr>
            </a:lvl1pPr>
          </a:lstStyle>
          <a:p>
            <a:pPr lvl="0"/>
            <a:r>
              <a:rPr lang="es-ES" dirty="0"/>
              <a:t>Haga clic para editar División</a:t>
            </a:r>
          </a:p>
        </p:txBody>
      </p:sp>
    </p:spTree>
    <p:extLst>
      <p:ext uri="{BB962C8B-B14F-4D97-AF65-F5344CB8AC3E}">
        <p14:creationId xmlns:p14="http://schemas.microsoft.com/office/powerpoint/2010/main" val="1983663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34073C-3E96-F5E3-8F47-54A3C02D459E}"/>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03E2AD17-C888-DF6B-09BD-F2ED7F44B40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85B2ED45-EC16-1A96-C040-F76ABD2C8BE5}"/>
              </a:ext>
            </a:extLst>
          </p:cNvPr>
          <p:cNvSpPr>
            <a:spLocks noGrp="1"/>
          </p:cNvSpPr>
          <p:nvPr>
            <p:ph type="dt" sz="half" idx="10"/>
          </p:nvPr>
        </p:nvSpPr>
        <p:spPr/>
        <p:txBody>
          <a:bodyPr/>
          <a:lstStyle/>
          <a:p>
            <a:fld id="{C33CAF63-F5D4-4CB4-AA16-905F534CAE38}" type="datetimeFigureOut">
              <a:rPr lang="es-CL" smtClean="0"/>
              <a:t>27-10-2025</a:t>
            </a:fld>
            <a:endParaRPr lang="es-CL"/>
          </a:p>
        </p:txBody>
      </p:sp>
      <p:sp>
        <p:nvSpPr>
          <p:cNvPr id="5" name="Marcador de pie de página 4">
            <a:extLst>
              <a:ext uri="{FF2B5EF4-FFF2-40B4-BE49-F238E27FC236}">
                <a16:creationId xmlns:a16="http://schemas.microsoft.com/office/drawing/2014/main" id="{C5E2CA34-7D6B-50FC-B2F7-17CC7178317E}"/>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E21BB569-E8AE-86C4-D2C5-2109F6D40516}"/>
              </a:ext>
            </a:extLst>
          </p:cNvPr>
          <p:cNvSpPr>
            <a:spLocks noGrp="1"/>
          </p:cNvSpPr>
          <p:nvPr>
            <p:ph type="sldNum" sz="quarter" idx="12"/>
          </p:nvPr>
        </p:nvSpPr>
        <p:spPr/>
        <p:txBody>
          <a:bodyPr/>
          <a:lstStyle/>
          <a:p>
            <a:fld id="{380B0EE5-7291-43BF-A206-DD8BFA0D7915}" type="slidenum">
              <a:rPr lang="es-CL" smtClean="0"/>
              <a:t>‹Nº›</a:t>
            </a:fld>
            <a:endParaRPr lang="es-CL"/>
          </a:p>
        </p:txBody>
      </p:sp>
    </p:spTree>
    <p:extLst>
      <p:ext uri="{BB962C8B-B14F-4D97-AF65-F5344CB8AC3E}">
        <p14:creationId xmlns:p14="http://schemas.microsoft.com/office/powerpoint/2010/main" val="129508505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6_Encabezado de sección">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Marcador de texto 3"/>
          <p:cNvSpPr>
            <a:spLocks noGrp="1"/>
          </p:cNvSpPr>
          <p:nvPr>
            <p:ph type="body" sz="half" idx="2"/>
          </p:nvPr>
        </p:nvSpPr>
        <p:spPr>
          <a:xfrm>
            <a:off x="609601" y="2084917"/>
            <a:ext cx="11144956" cy="3810000"/>
          </a:xfrm>
        </p:spPr>
        <p:txBody>
          <a:bodyPr/>
          <a:lstStyle>
            <a:lvl1pPr marL="0" indent="0">
              <a:buNone/>
              <a:defRPr sz="1479">
                <a:solidFill>
                  <a:schemeClr val="tx1">
                    <a:lumMod val="65000"/>
                    <a:lumOff val="35000"/>
                  </a:schemeClr>
                </a:solidFill>
                <a:latin typeface="Arial"/>
                <a:cs typeface="Arial"/>
              </a:defRPr>
            </a:lvl1pPr>
            <a:lvl2pPr marL="422687" indent="0">
              <a:buNone/>
              <a:defRPr sz="1110"/>
            </a:lvl2pPr>
            <a:lvl3pPr marL="845374" indent="0">
              <a:buNone/>
              <a:defRPr sz="924"/>
            </a:lvl3pPr>
            <a:lvl4pPr marL="1268061" indent="0">
              <a:buNone/>
              <a:defRPr sz="832"/>
            </a:lvl4pPr>
            <a:lvl5pPr marL="1690748" indent="0">
              <a:buNone/>
              <a:defRPr sz="832"/>
            </a:lvl5pPr>
            <a:lvl6pPr marL="2113435" indent="0">
              <a:buNone/>
              <a:defRPr sz="832"/>
            </a:lvl6pPr>
            <a:lvl7pPr marL="2536122" indent="0">
              <a:buNone/>
              <a:defRPr sz="832"/>
            </a:lvl7pPr>
            <a:lvl8pPr marL="2958809" indent="0">
              <a:buNone/>
              <a:defRPr sz="832"/>
            </a:lvl8pPr>
            <a:lvl9pPr marL="3381496" indent="0">
              <a:buNone/>
              <a:defRPr sz="832"/>
            </a:lvl9pPr>
          </a:lstStyle>
          <a:p>
            <a:pPr lvl="0"/>
            <a:r>
              <a:rPr lang="es-ES_tradnl"/>
              <a:t>Haga clic para modificar el estilo de texto del patrón</a:t>
            </a:r>
          </a:p>
        </p:txBody>
      </p:sp>
      <p:sp>
        <p:nvSpPr>
          <p:cNvPr id="6" name="Marcador de título 1"/>
          <p:cNvSpPr>
            <a:spLocks noGrp="1"/>
          </p:cNvSpPr>
          <p:nvPr>
            <p:ph type="title"/>
          </p:nvPr>
        </p:nvSpPr>
        <p:spPr>
          <a:xfrm>
            <a:off x="609601" y="274639"/>
            <a:ext cx="8308623" cy="614362"/>
          </a:xfrm>
          <a:prstGeom prst="rect">
            <a:avLst/>
          </a:prstGeom>
        </p:spPr>
        <p:txBody>
          <a:bodyPr vert="horz" lIns="91440" tIns="45720" rIns="91440" bIns="45720" rtlCol="0" anchor="ctr">
            <a:normAutofit/>
          </a:bodyPr>
          <a:lstStyle/>
          <a:p>
            <a:r>
              <a:rPr lang="es-ES_tradnl"/>
              <a:t>Clic para editar título</a:t>
            </a:r>
            <a:endParaRPr lang="es-ES" dirty="0"/>
          </a:p>
        </p:txBody>
      </p:sp>
      <p:sp>
        <p:nvSpPr>
          <p:cNvPr id="12" name="Marcador de texto 11"/>
          <p:cNvSpPr>
            <a:spLocks noGrp="1"/>
          </p:cNvSpPr>
          <p:nvPr>
            <p:ph type="body" sz="quarter" idx="12" hasCustomPrompt="1"/>
          </p:nvPr>
        </p:nvSpPr>
        <p:spPr>
          <a:xfrm>
            <a:off x="2365660" y="6276921"/>
            <a:ext cx="8629664" cy="260522"/>
          </a:xfrm>
        </p:spPr>
        <p:txBody>
          <a:bodyPr>
            <a:normAutofit/>
          </a:bodyPr>
          <a:lstStyle>
            <a:lvl1pPr marL="0" indent="0" algn="r">
              <a:buNone/>
              <a:defRPr sz="1202" baseline="0">
                <a:solidFill>
                  <a:srgbClr val="BFBFBF"/>
                </a:solidFill>
                <a:latin typeface="Helvetica"/>
                <a:cs typeface="Helvetica"/>
              </a:defRPr>
            </a:lvl1pPr>
          </a:lstStyle>
          <a:p>
            <a:pPr lvl="0"/>
            <a:r>
              <a:rPr lang="es-ES" dirty="0"/>
              <a:t>Haga clic para editar División</a:t>
            </a:r>
          </a:p>
        </p:txBody>
      </p:sp>
      <p:sp>
        <p:nvSpPr>
          <p:cNvPr id="13" name="Marcador de texto 11"/>
          <p:cNvSpPr>
            <a:spLocks noGrp="1"/>
          </p:cNvSpPr>
          <p:nvPr>
            <p:ph type="body" sz="quarter" idx="13" hasCustomPrompt="1"/>
          </p:nvPr>
        </p:nvSpPr>
        <p:spPr>
          <a:xfrm>
            <a:off x="2373476" y="6510730"/>
            <a:ext cx="8629664" cy="260522"/>
          </a:xfrm>
        </p:spPr>
        <p:txBody>
          <a:bodyPr>
            <a:noAutofit/>
          </a:bodyPr>
          <a:lstStyle>
            <a:lvl1pPr marL="0" indent="0" algn="r">
              <a:buNone/>
              <a:defRPr sz="1017" baseline="0">
                <a:solidFill>
                  <a:srgbClr val="BFBFBF"/>
                </a:solidFill>
                <a:latin typeface="Helvetica"/>
                <a:cs typeface="Helvetica"/>
              </a:defRPr>
            </a:lvl1pPr>
          </a:lstStyle>
          <a:p>
            <a:pPr lvl="0"/>
            <a:r>
              <a:rPr lang="es-ES" dirty="0"/>
              <a:t>Haga clic para editar División</a:t>
            </a:r>
          </a:p>
        </p:txBody>
      </p:sp>
    </p:spTree>
    <p:extLst>
      <p:ext uri="{BB962C8B-B14F-4D97-AF65-F5344CB8AC3E}">
        <p14:creationId xmlns:p14="http://schemas.microsoft.com/office/powerpoint/2010/main" val="16992521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7_Encabezado de sección">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Marcador de texto 3"/>
          <p:cNvSpPr>
            <a:spLocks noGrp="1"/>
          </p:cNvSpPr>
          <p:nvPr>
            <p:ph type="body" sz="half" idx="2"/>
          </p:nvPr>
        </p:nvSpPr>
        <p:spPr>
          <a:xfrm>
            <a:off x="609601" y="2084917"/>
            <a:ext cx="11144956" cy="3810000"/>
          </a:xfrm>
        </p:spPr>
        <p:txBody>
          <a:bodyPr/>
          <a:lstStyle>
            <a:lvl1pPr marL="0" indent="0">
              <a:buNone/>
              <a:defRPr sz="1479">
                <a:solidFill>
                  <a:schemeClr val="tx1">
                    <a:lumMod val="65000"/>
                    <a:lumOff val="35000"/>
                  </a:schemeClr>
                </a:solidFill>
                <a:latin typeface="Arial"/>
                <a:cs typeface="Arial"/>
              </a:defRPr>
            </a:lvl1pPr>
            <a:lvl2pPr marL="422687" indent="0">
              <a:buNone/>
              <a:defRPr sz="1110"/>
            </a:lvl2pPr>
            <a:lvl3pPr marL="845374" indent="0">
              <a:buNone/>
              <a:defRPr sz="924"/>
            </a:lvl3pPr>
            <a:lvl4pPr marL="1268061" indent="0">
              <a:buNone/>
              <a:defRPr sz="832"/>
            </a:lvl4pPr>
            <a:lvl5pPr marL="1690748" indent="0">
              <a:buNone/>
              <a:defRPr sz="832"/>
            </a:lvl5pPr>
            <a:lvl6pPr marL="2113435" indent="0">
              <a:buNone/>
              <a:defRPr sz="832"/>
            </a:lvl6pPr>
            <a:lvl7pPr marL="2536122" indent="0">
              <a:buNone/>
              <a:defRPr sz="832"/>
            </a:lvl7pPr>
            <a:lvl8pPr marL="2958809" indent="0">
              <a:buNone/>
              <a:defRPr sz="832"/>
            </a:lvl8pPr>
            <a:lvl9pPr marL="3381496" indent="0">
              <a:buNone/>
              <a:defRPr sz="832"/>
            </a:lvl9pPr>
          </a:lstStyle>
          <a:p>
            <a:pPr lvl="0"/>
            <a:r>
              <a:rPr lang="es-ES_tradnl"/>
              <a:t>Haga clic para modificar el estilo de texto del patrón</a:t>
            </a:r>
          </a:p>
        </p:txBody>
      </p:sp>
      <p:sp>
        <p:nvSpPr>
          <p:cNvPr id="6" name="Marcador de título 1"/>
          <p:cNvSpPr>
            <a:spLocks noGrp="1"/>
          </p:cNvSpPr>
          <p:nvPr>
            <p:ph type="title"/>
          </p:nvPr>
        </p:nvSpPr>
        <p:spPr>
          <a:xfrm>
            <a:off x="609601" y="274639"/>
            <a:ext cx="8308623" cy="614362"/>
          </a:xfrm>
          <a:prstGeom prst="rect">
            <a:avLst/>
          </a:prstGeom>
        </p:spPr>
        <p:txBody>
          <a:bodyPr vert="horz" lIns="91440" tIns="45720" rIns="91440" bIns="45720" rtlCol="0" anchor="ctr">
            <a:normAutofit/>
          </a:bodyPr>
          <a:lstStyle/>
          <a:p>
            <a:r>
              <a:rPr lang="es-ES_tradnl"/>
              <a:t>Clic para editar título</a:t>
            </a:r>
            <a:endParaRPr lang="es-ES" dirty="0"/>
          </a:p>
        </p:txBody>
      </p:sp>
      <p:sp>
        <p:nvSpPr>
          <p:cNvPr id="12" name="Marcador de texto 11"/>
          <p:cNvSpPr>
            <a:spLocks noGrp="1"/>
          </p:cNvSpPr>
          <p:nvPr>
            <p:ph type="body" sz="quarter" idx="12" hasCustomPrompt="1"/>
          </p:nvPr>
        </p:nvSpPr>
        <p:spPr>
          <a:xfrm>
            <a:off x="2365660" y="6276921"/>
            <a:ext cx="8629664" cy="260522"/>
          </a:xfrm>
        </p:spPr>
        <p:txBody>
          <a:bodyPr>
            <a:normAutofit/>
          </a:bodyPr>
          <a:lstStyle>
            <a:lvl1pPr marL="0" indent="0" algn="r">
              <a:buNone/>
              <a:defRPr sz="1202" baseline="0">
                <a:solidFill>
                  <a:srgbClr val="BFBFBF"/>
                </a:solidFill>
                <a:latin typeface="Helvetica"/>
                <a:cs typeface="Helvetica"/>
              </a:defRPr>
            </a:lvl1pPr>
          </a:lstStyle>
          <a:p>
            <a:pPr lvl="0"/>
            <a:r>
              <a:rPr lang="es-ES" dirty="0"/>
              <a:t>Haga clic para editar División</a:t>
            </a:r>
          </a:p>
        </p:txBody>
      </p:sp>
      <p:sp>
        <p:nvSpPr>
          <p:cNvPr id="13" name="Marcador de texto 11"/>
          <p:cNvSpPr>
            <a:spLocks noGrp="1"/>
          </p:cNvSpPr>
          <p:nvPr>
            <p:ph type="body" sz="quarter" idx="13" hasCustomPrompt="1"/>
          </p:nvPr>
        </p:nvSpPr>
        <p:spPr>
          <a:xfrm>
            <a:off x="2373476" y="6510730"/>
            <a:ext cx="8629664" cy="260522"/>
          </a:xfrm>
        </p:spPr>
        <p:txBody>
          <a:bodyPr>
            <a:noAutofit/>
          </a:bodyPr>
          <a:lstStyle>
            <a:lvl1pPr marL="0" indent="0" algn="r">
              <a:buNone/>
              <a:defRPr sz="1017" baseline="0">
                <a:solidFill>
                  <a:srgbClr val="BFBFBF"/>
                </a:solidFill>
                <a:latin typeface="Helvetica"/>
                <a:cs typeface="Helvetica"/>
              </a:defRPr>
            </a:lvl1pPr>
          </a:lstStyle>
          <a:p>
            <a:pPr lvl="0"/>
            <a:r>
              <a:rPr lang="es-ES" dirty="0"/>
              <a:t>Haga clic para editar División</a:t>
            </a:r>
          </a:p>
        </p:txBody>
      </p:sp>
    </p:spTree>
    <p:extLst>
      <p:ext uri="{BB962C8B-B14F-4D97-AF65-F5344CB8AC3E}">
        <p14:creationId xmlns:p14="http://schemas.microsoft.com/office/powerpoint/2010/main" val="305946113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8_Encabezado de sección">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Marcador de texto 3"/>
          <p:cNvSpPr>
            <a:spLocks noGrp="1"/>
          </p:cNvSpPr>
          <p:nvPr>
            <p:ph type="body" sz="half" idx="2"/>
          </p:nvPr>
        </p:nvSpPr>
        <p:spPr>
          <a:xfrm>
            <a:off x="609601" y="2084917"/>
            <a:ext cx="11144956" cy="3810000"/>
          </a:xfrm>
        </p:spPr>
        <p:txBody>
          <a:bodyPr/>
          <a:lstStyle>
            <a:lvl1pPr marL="0" indent="0">
              <a:buNone/>
              <a:defRPr sz="1479">
                <a:solidFill>
                  <a:schemeClr val="tx1">
                    <a:lumMod val="65000"/>
                    <a:lumOff val="35000"/>
                  </a:schemeClr>
                </a:solidFill>
                <a:latin typeface="Arial"/>
                <a:cs typeface="Arial"/>
              </a:defRPr>
            </a:lvl1pPr>
            <a:lvl2pPr marL="422687" indent="0">
              <a:buNone/>
              <a:defRPr sz="1110"/>
            </a:lvl2pPr>
            <a:lvl3pPr marL="845374" indent="0">
              <a:buNone/>
              <a:defRPr sz="924"/>
            </a:lvl3pPr>
            <a:lvl4pPr marL="1268061" indent="0">
              <a:buNone/>
              <a:defRPr sz="832"/>
            </a:lvl4pPr>
            <a:lvl5pPr marL="1690748" indent="0">
              <a:buNone/>
              <a:defRPr sz="832"/>
            </a:lvl5pPr>
            <a:lvl6pPr marL="2113435" indent="0">
              <a:buNone/>
              <a:defRPr sz="832"/>
            </a:lvl6pPr>
            <a:lvl7pPr marL="2536122" indent="0">
              <a:buNone/>
              <a:defRPr sz="832"/>
            </a:lvl7pPr>
            <a:lvl8pPr marL="2958809" indent="0">
              <a:buNone/>
              <a:defRPr sz="832"/>
            </a:lvl8pPr>
            <a:lvl9pPr marL="3381496" indent="0">
              <a:buNone/>
              <a:defRPr sz="832"/>
            </a:lvl9pPr>
          </a:lstStyle>
          <a:p>
            <a:pPr lvl="0"/>
            <a:r>
              <a:rPr lang="es-ES_tradnl"/>
              <a:t>Haga clic para modificar el estilo de texto del patrón</a:t>
            </a:r>
          </a:p>
        </p:txBody>
      </p:sp>
      <p:sp>
        <p:nvSpPr>
          <p:cNvPr id="6" name="Marcador de título 1"/>
          <p:cNvSpPr>
            <a:spLocks noGrp="1"/>
          </p:cNvSpPr>
          <p:nvPr>
            <p:ph type="title"/>
          </p:nvPr>
        </p:nvSpPr>
        <p:spPr>
          <a:xfrm>
            <a:off x="609601" y="274639"/>
            <a:ext cx="8308623" cy="614362"/>
          </a:xfrm>
          <a:prstGeom prst="rect">
            <a:avLst/>
          </a:prstGeom>
        </p:spPr>
        <p:txBody>
          <a:bodyPr vert="horz" lIns="91440" tIns="45720" rIns="91440" bIns="45720" rtlCol="0" anchor="ctr">
            <a:normAutofit/>
          </a:bodyPr>
          <a:lstStyle/>
          <a:p>
            <a:r>
              <a:rPr lang="es-ES_tradnl"/>
              <a:t>Clic para editar título</a:t>
            </a:r>
            <a:endParaRPr lang="es-ES" dirty="0"/>
          </a:p>
        </p:txBody>
      </p:sp>
      <p:sp>
        <p:nvSpPr>
          <p:cNvPr id="12" name="Marcador de texto 11"/>
          <p:cNvSpPr>
            <a:spLocks noGrp="1"/>
          </p:cNvSpPr>
          <p:nvPr>
            <p:ph type="body" sz="quarter" idx="12" hasCustomPrompt="1"/>
          </p:nvPr>
        </p:nvSpPr>
        <p:spPr>
          <a:xfrm>
            <a:off x="2365660" y="6276921"/>
            <a:ext cx="8629664" cy="260522"/>
          </a:xfrm>
        </p:spPr>
        <p:txBody>
          <a:bodyPr>
            <a:normAutofit/>
          </a:bodyPr>
          <a:lstStyle>
            <a:lvl1pPr marL="0" indent="0" algn="r">
              <a:buNone/>
              <a:defRPr sz="1202" baseline="0">
                <a:solidFill>
                  <a:srgbClr val="BFBFBF"/>
                </a:solidFill>
                <a:latin typeface="Helvetica"/>
                <a:cs typeface="Helvetica"/>
              </a:defRPr>
            </a:lvl1pPr>
          </a:lstStyle>
          <a:p>
            <a:pPr lvl="0"/>
            <a:r>
              <a:rPr lang="es-ES" dirty="0"/>
              <a:t>Haga clic para editar División</a:t>
            </a:r>
          </a:p>
        </p:txBody>
      </p:sp>
      <p:sp>
        <p:nvSpPr>
          <p:cNvPr id="13" name="Marcador de texto 11"/>
          <p:cNvSpPr>
            <a:spLocks noGrp="1"/>
          </p:cNvSpPr>
          <p:nvPr>
            <p:ph type="body" sz="quarter" idx="13" hasCustomPrompt="1"/>
          </p:nvPr>
        </p:nvSpPr>
        <p:spPr>
          <a:xfrm>
            <a:off x="2373476" y="6510730"/>
            <a:ext cx="8629664" cy="260522"/>
          </a:xfrm>
        </p:spPr>
        <p:txBody>
          <a:bodyPr>
            <a:noAutofit/>
          </a:bodyPr>
          <a:lstStyle>
            <a:lvl1pPr marL="0" indent="0" algn="r">
              <a:buNone/>
              <a:defRPr sz="1017" baseline="0">
                <a:solidFill>
                  <a:srgbClr val="BFBFBF"/>
                </a:solidFill>
                <a:latin typeface="Helvetica"/>
                <a:cs typeface="Helvetica"/>
              </a:defRPr>
            </a:lvl1pPr>
          </a:lstStyle>
          <a:p>
            <a:pPr lvl="0"/>
            <a:r>
              <a:rPr lang="es-ES" dirty="0"/>
              <a:t>Haga clic para editar División</a:t>
            </a:r>
          </a:p>
        </p:txBody>
      </p:sp>
    </p:spTree>
    <p:extLst>
      <p:ext uri="{BB962C8B-B14F-4D97-AF65-F5344CB8AC3E}">
        <p14:creationId xmlns:p14="http://schemas.microsoft.com/office/powerpoint/2010/main" val="36159565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4_Diapositiva de título">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a:xfrm>
            <a:off x="434638" y="2130427"/>
            <a:ext cx="11291696" cy="1470025"/>
          </a:xfrm>
        </p:spPr>
        <p:txBody>
          <a:bodyPr>
            <a:normAutofit/>
          </a:bodyPr>
          <a:lstStyle>
            <a:lvl1pPr algn="l">
              <a:defRPr sz="2958" b="1">
                <a:solidFill>
                  <a:srgbClr val="005CBF"/>
                </a:solidFill>
                <a:latin typeface="Arial"/>
                <a:cs typeface="Arial"/>
              </a:defRPr>
            </a:lvl1pPr>
          </a:lstStyle>
          <a:p>
            <a:r>
              <a:rPr lang="es-ES_tradnl"/>
              <a:t>Clic para editar título</a:t>
            </a:r>
            <a:endParaRPr lang="es-ES" dirty="0"/>
          </a:p>
        </p:txBody>
      </p:sp>
      <p:sp>
        <p:nvSpPr>
          <p:cNvPr id="4" name="Rectángulo 3">
            <a:hlinkClick r:id="rId3"/>
          </p:cNvPr>
          <p:cNvSpPr/>
          <p:nvPr userDrawn="1"/>
        </p:nvSpPr>
        <p:spPr>
          <a:xfrm>
            <a:off x="10258778" y="6392335"/>
            <a:ext cx="352779" cy="275167"/>
          </a:xfrm>
          <a:prstGeom prst="rect">
            <a:avLst/>
          </a:prstGeom>
          <a:solidFill>
            <a:schemeClr val="tx1">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664"/>
          </a:p>
        </p:txBody>
      </p:sp>
      <p:sp>
        <p:nvSpPr>
          <p:cNvPr id="5" name="Rectángulo 4">
            <a:hlinkClick r:id="rId4"/>
          </p:cNvPr>
          <p:cNvSpPr/>
          <p:nvPr userDrawn="1"/>
        </p:nvSpPr>
        <p:spPr>
          <a:xfrm>
            <a:off x="10687761" y="6381750"/>
            <a:ext cx="352779" cy="285750"/>
          </a:xfrm>
          <a:prstGeom prst="rect">
            <a:avLst/>
          </a:prstGeom>
          <a:solidFill>
            <a:schemeClr val="tx1">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664"/>
          </a:p>
        </p:txBody>
      </p:sp>
      <p:sp>
        <p:nvSpPr>
          <p:cNvPr id="6" name="Rectángulo 5">
            <a:hlinkClick r:id="rId5"/>
          </p:cNvPr>
          <p:cNvSpPr/>
          <p:nvPr userDrawn="1"/>
        </p:nvSpPr>
        <p:spPr>
          <a:xfrm>
            <a:off x="11102621" y="6407154"/>
            <a:ext cx="352779" cy="285750"/>
          </a:xfrm>
          <a:prstGeom prst="rect">
            <a:avLst/>
          </a:prstGeom>
          <a:solidFill>
            <a:schemeClr val="tx1">
              <a:alpha val="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ES" sz="1664"/>
          </a:p>
        </p:txBody>
      </p:sp>
      <p:sp>
        <p:nvSpPr>
          <p:cNvPr id="11" name="Marcador de texto 10"/>
          <p:cNvSpPr>
            <a:spLocks noGrp="1"/>
          </p:cNvSpPr>
          <p:nvPr>
            <p:ph type="body" sz="quarter" idx="10" hasCustomPrompt="1"/>
          </p:nvPr>
        </p:nvSpPr>
        <p:spPr>
          <a:xfrm>
            <a:off x="1721577" y="5485339"/>
            <a:ext cx="8240516" cy="244665"/>
          </a:xfrm>
        </p:spPr>
        <p:txBody>
          <a:bodyPr>
            <a:normAutofit/>
          </a:bodyPr>
          <a:lstStyle>
            <a:lvl1pPr marL="0" indent="0">
              <a:buFontTx/>
              <a:buNone/>
              <a:defRPr sz="1110">
                <a:solidFill>
                  <a:srgbClr val="9B9B9B"/>
                </a:solidFill>
              </a:defRPr>
            </a:lvl1pPr>
          </a:lstStyle>
          <a:p>
            <a:pPr lvl="0"/>
            <a:r>
              <a:rPr lang="es-ES_tradnl" dirty="0"/>
              <a:t>Haga clic para editar División</a:t>
            </a:r>
          </a:p>
        </p:txBody>
      </p:sp>
      <p:sp>
        <p:nvSpPr>
          <p:cNvPr id="14" name="Marcador de texto 10"/>
          <p:cNvSpPr>
            <a:spLocks noGrp="1"/>
          </p:cNvSpPr>
          <p:nvPr>
            <p:ph type="body" sz="quarter" idx="11" hasCustomPrompt="1"/>
          </p:nvPr>
        </p:nvSpPr>
        <p:spPr>
          <a:xfrm>
            <a:off x="1725547" y="5659083"/>
            <a:ext cx="8240516" cy="244665"/>
          </a:xfrm>
        </p:spPr>
        <p:txBody>
          <a:bodyPr>
            <a:noAutofit/>
          </a:bodyPr>
          <a:lstStyle>
            <a:lvl1pPr marL="0" indent="0">
              <a:buFontTx/>
              <a:buNone/>
              <a:defRPr sz="971">
                <a:solidFill>
                  <a:srgbClr val="9B9B9B"/>
                </a:solidFill>
              </a:defRPr>
            </a:lvl1pPr>
          </a:lstStyle>
          <a:p>
            <a:pPr lvl="0"/>
            <a:r>
              <a:rPr lang="es-ES_tradnl" dirty="0"/>
              <a:t>Haga clic para editar Unidad</a:t>
            </a:r>
          </a:p>
        </p:txBody>
      </p:sp>
    </p:spTree>
    <p:extLst>
      <p:ext uri="{BB962C8B-B14F-4D97-AF65-F5344CB8AC3E}">
        <p14:creationId xmlns:p14="http://schemas.microsoft.com/office/powerpoint/2010/main" val="19583705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9_Encabezado de sección">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Marcador de texto 3"/>
          <p:cNvSpPr>
            <a:spLocks noGrp="1"/>
          </p:cNvSpPr>
          <p:nvPr>
            <p:ph type="body" sz="half" idx="2"/>
          </p:nvPr>
        </p:nvSpPr>
        <p:spPr>
          <a:xfrm>
            <a:off x="609601" y="2084917"/>
            <a:ext cx="11144956" cy="3810000"/>
          </a:xfrm>
        </p:spPr>
        <p:txBody>
          <a:bodyPr/>
          <a:lstStyle>
            <a:lvl1pPr marL="0" indent="0">
              <a:buNone/>
              <a:defRPr sz="1479">
                <a:solidFill>
                  <a:schemeClr val="tx1">
                    <a:lumMod val="65000"/>
                    <a:lumOff val="35000"/>
                  </a:schemeClr>
                </a:solidFill>
                <a:latin typeface="Arial"/>
                <a:cs typeface="Arial"/>
              </a:defRPr>
            </a:lvl1pPr>
            <a:lvl2pPr marL="422687" indent="0">
              <a:buNone/>
              <a:defRPr sz="1110"/>
            </a:lvl2pPr>
            <a:lvl3pPr marL="845374" indent="0">
              <a:buNone/>
              <a:defRPr sz="924"/>
            </a:lvl3pPr>
            <a:lvl4pPr marL="1268061" indent="0">
              <a:buNone/>
              <a:defRPr sz="832"/>
            </a:lvl4pPr>
            <a:lvl5pPr marL="1690748" indent="0">
              <a:buNone/>
              <a:defRPr sz="832"/>
            </a:lvl5pPr>
            <a:lvl6pPr marL="2113435" indent="0">
              <a:buNone/>
              <a:defRPr sz="832"/>
            </a:lvl6pPr>
            <a:lvl7pPr marL="2536122" indent="0">
              <a:buNone/>
              <a:defRPr sz="832"/>
            </a:lvl7pPr>
            <a:lvl8pPr marL="2958809" indent="0">
              <a:buNone/>
              <a:defRPr sz="832"/>
            </a:lvl8pPr>
            <a:lvl9pPr marL="3381496" indent="0">
              <a:buNone/>
              <a:defRPr sz="832"/>
            </a:lvl9pPr>
          </a:lstStyle>
          <a:p>
            <a:pPr lvl="0"/>
            <a:r>
              <a:rPr lang="es-ES_tradnl"/>
              <a:t>Haga clic para modificar el estilo de texto del patrón</a:t>
            </a:r>
          </a:p>
        </p:txBody>
      </p:sp>
      <p:sp>
        <p:nvSpPr>
          <p:cNvPr id="6" name="Marcador de título 1"/>
          <p:cNvSpPr>
            <a:spLocks noGrp="1"/>
          </p:cNvSpPr>
          <p:nvPr>
            <p:ph type="title"/>
          </p:nvPr>
        </p:nvSpPr>
        <p:spPr>
          <a:xfrm>
            <a:off x="609601" y="274639"/>
            <a:ext cx="8308623" cy="614362"/>
          </a:xfrm>
          <a:prstGeom prst="rect">
            <a:avLst/>
          </a:prstGeom>
        </p:spPr>
        <p:txBody>
          <a:bodyPr vert="horz" lIns="91440" tIns="45720" rIns="91440" bIns="45720" rtlCol="0" anchor="ctr">
            <a:normAutofit/>
          </a:bodyPr>
          <a:lstStyle/>
          <a:p>
            <a:r>
              <a:rPr lang="es-ES_tradnl"/>
              <a:t>Clic para editar título</a:t>
            </a:r>
            <a:endParaRPr lang="es-ES" dirty="0"/>
          </a:p>
        </p:txBody>
      </p:sp>
      <p:sp>
        <p:nvSpPr>
          <p:cNvPr id="12" name="Marcador de texto 11"/>
          <p:cNvSpPr>
            <a:spLocks noGrp="1"/>
          </p:cNvSpPr>
          <p:nvPr>
            <p:ph type="body" sz="quarter" idx="12" hasCustomPrompt="1"/>
          </p:nvPr>
        </p:nvSpPr>
        <p:spPr>
          <a:xfrm>
            <a:off x="2365660" y="6276921"/>
            <a:ext cx="8629664" cy="260522"/>
          </a:xfrm>
        </p:spPr>
        <p:txBody>
          <a:bodyPr>
            <a:normAutofit/>
          </a:bodyPr>
          <a:lstStyle>
            <a:lvl1pPr marL="0" indent="0" algn="r">
              <a:buNone/>
              <a:defRPr sz="1202" baseline="0">
                <a:solidFill>
                  <a:srgbClr val="BFBFBF"/>
                </a:solidFill>
                <a:latin typeface="Helvetica"/>
                <a:cs typeface="Helvetica"/>
              </a:defRPr>
            </a:lvl1pPr>
          </a:lstStyle>
          <a:p>
            <a:pPr lvl="0"/>
            <a:r>
              <a:rPr lang="es-ES" dirty="0"/>
              <a:t>Haga clic para editar División</a:t>
            </a:r>
          </a:p>
        </p:txBody>
      </p:sp>
      <p:sp>
        <p:nvSpPr>
          <p:cNvPr id="13" name="Marcador de texto 11"/>
          <p:cNvSpPr>
            <a:spLocks noGrp="1"/>
          </p:cNvSpPr>
          <p:nvPr>
            <p:ph type="body" sz="quarter" idx="13" hasCustomPrompt="1"/>
          </p:nvPr>
        </p:nvSpPr>
        <p:spPr>
          <a:xfrm>
            <a:off x="2373476" y="6510730"/>
            <a:ext cx="8629664" cy="260522"/>
          </a:xfrm>
        </p:spPr>
        <p:txBody>
          <a:bodyPr>
            <a:noAutofit/>
          </a:bodyPr>
          <a:lstStyle>
            <a:lvl1pPr marL="0" indent="0" algn="r">
              <a:buNone/>
              <a:defRPr sz="1017" baseline="0">
                <a:solidFill>
                  <a:srgbClr val="BFBFBF"/>
                </a:solidFill>
                <a:latin typeface="Helvetica"/>
                <a:cs typeface="Helvetica"/>
              </a:defRPr>
            </a:lvl1pPr>
          </a:lstStyle>
          <a:p>
            <a:pPr lvl="0"/>
            <a:r>
              <a:rPr lang="es-ES" dirty="0"/>
              <a:t>Haga clic para editar División</a:t>
            </a:r>
          </a:p>
        </p:txBody>
      </p:sp>
    </p:spTree>
    <p:extLst>
      <p:ext uri="{BB962C8B-B14F-4D97-AF65-F5344CB8AC3E}">
        <p14:creationId xmlns:p14="http://schemas.microsoft.com/office/powerpoint/2010/main" val="229779352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0_Encabezado de sección">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Marcador de texto 3"/>
          <p:cNvSpPr>
            <a:spLocks noGrp="1"/>
          </p:cNvSpPr>
          <p:nvPr>
            <p:ph type="body" sz="half" idx="2"/>
          </p:nvPr>
        </p:nvSpPr>
        <p:spPr>
          <a:xfrm>
            <a:off x="609601" y="2084917"/>
            <a:ext cx="11144956" cy="3810000"/>
          </a:xfrm>
        </p:spPr>
        <p:txBody>
          <a:bodyPr/>
          <a:lstStyle>
            <a:lvl1pPr marL="0" indent="0">
              <a:buNone/>
              <a:defRPr sz="1479">
                <a:solidFill>
                  <a:schemeClr val="tx1">
                    <a:lumMod val="65000"/>
                    <a:lumOff val="35000"/>
                  </a:schemeClr>
                </a:solidFill>
                <a:latin typeface="Arial"/>
                <a:cs typeface="Arial"/>
              </a:defRPr>
            </a:lvl1pPr>
            <a:lvl2pPr marL="422687" indent="0">
              <a:buNone/>
              <a:defRPr sz="1110"/>
            </a:lvl2pPr>
            <a:lvl3pPr marL="845374" indent="0">
              <a:buNone/>
              <a:defRPr sz="924"/>
            </a:lvl3pPr>
            <a:lvl4pPr marL="1268061" indent="0">
              <a:buNone/>
              <a:defRPr sz="832"/>
            </a:lvl4pPr>
            <a:lvl5pPr marL="1690748" indent="0">
              <a:buNone/>
              <a:defRPr sz="832"/>
            </a:lvl5pPr>
            <a:lvl6pPr marL="2113435" indent="0">
              <a:buNone/>
              <a:defRPr sz="832"/>
            </a:lvl6pPr>
            <a:lvl7pPr marL="2536122" indent="0">
              <a:buNone/>
              <a:defRPr sz="832"/>
            </a:lvl7pPr>
            <a:lvl8pPr marL="2958809" indent="0">
              <a:buNone/>
              <a:defRPr sz="832"/>
            </a:lvl8pPr>
            <a:lvl9pPr marL="3381496" indent="0">
              <a:buNone/>
              <a:defRPr sz="832"/>
            </a:lvl9pPr>
          </a:lstStyle>
          <a:p>
            <a:pPr lvl="0"/>
            <a:r>
              <a:rPr lang="es-ES_tradnl"/>
              <a:t>Haga clic para modificar el estilo de texto del patrón</a:t>
            </a:r>
          </a:p>
        </p:txBody>
      </p:sp>
      <p:sp>
        <p:nvSpPr>
          <p:cNvPr id="6" name="Marcador de título 1"/>
          <p:cNvSpPr>
            <a:spLocks noGrp="1"/>
          </p:cNvSpPr>
          <p:nvPr>
            <p:ph type="title"/>
          </p:nvPr>
        </p:nvSpPr>
        <p:spPr>
          <a:xfrm>
            <a:off x="609601" y="274639"/>
            <a:ext cx="8308623" cy="614362"/>
          </a:xfrm>
          <a:prstGeom prst="rect">
            <a:avLst/>
          </a:prstGeom>
        </p:spPr>
        <p:txBody>
          <a:bodyPr vert="horz" lIns="91440" tIns="45720" rIns="91440" bIns="45720" rtlCol="0" anchor="ctr">
            <a:normAutofit/>
          </a:bodyPr>
          <a:lstStyle/>
          <a:p>
            <a:r>
              <a:rPr lang="es-ES_tradnl"/>
              <a:t>Clic para editar título</a:t>
            </a:r>
            <a:endParaRPr lang="es-ES" dirty="0"/>
          </a:p>
        </p:txBody>
      </p:sp>
      <p:sp>
        <p:nvSpPr>
          <p:cNvPr id="12" name="Marcador de texto 11"/>
          <p:cNvSpPr>
            <a:spLocks noGrp="1"/>
          </p:cNvSpPr>
          <p:nvPr>
            <p:ph type="body" sz="quarter" idx="12" hasCustomPrompt="1"/>
          </p:nvPr>
        </p:nvSpPr>
        <p:spPr>
          <a:xfrm>
            <a:off x="2365660" y="6276921"/>
            <a:ext cx="8629664" cy="260522"/>
          </a:xfrm>
        </p:spPr>
        <p:txBody>
          <a:bodyPr>
            <a:normAutofit/>
          </a:bodyPr>
          <a:lstStyle>
            <a:lvl1pPr marL="0" indent="0" algn="r">
              <a:buNone/>
              <a:defRPr sz="1202" baseline="0">
                <a:solidFill>
                  <a:srgbClr val="BFBFBF"/>
                </a:solidFill>
                <a:latin typeface="Helvetica"/>
                <a:cs typeface="Helvetica"/>
              </a:defRPr>
            </a:lvl1pPr>
          </a:lstStyle>
          <a:p>
            <a:pPr lvl="0"/>
            <a:r>
              <a:rPr lang="es-ES" dirty="0"/>
              <a:t>Haga clic para editar División</a:t>
            </a:r>
          </a:p>
        </p:txBody>
      </p:sp>
      <p:sp>
        <p:nvSpPr>
          <p:cNvPr id="13" name="Marcador de texto 11"/>
          <p:cNvSpPr>
            <a:spLocks noGrp="1"/>
          </p:cNvSpPr>
          <p:nvPr>
            <p:ph type="body" sz="quarter" idx="13" hasCustomPrompt="1"/>
          </p:nvPr>
        </p:nvSpPr>
        <p:spPr>
          <a:xfrm>
            <a:off x="2373476" y="6510730"/>
            <a:ext cx="8629664" cy="260522"/>
          </a:xfrm>
        </p:spPr>
        <p:txBody>
          <a:bodyPr>
            <a:noAutofit/>
          </a:bodyPr>
          <a:lstStyle>
            <a:lvl1pPr marL="0" indent="0" algn="r">
              <a:buNone/>
              <a:defRPr sz="1017" baseline="0">
                <a:solidFill>
                  <a:srgbClr val="BFBFBF"/>
                </a:solidFill>
                <a:latin typeface="Helvetica"/>
                <a:cs typeface="Helvetica"/>
              </a:defRPr>
            </a:lvl1pPr>
          </a:lstStyle>
          <a:p>
            <a:pPr lvl="0"/>
            <a:r>
              <a:rPr lang="es-ES" dirty="0"/>
              <a:t>Haga clic para editar División</a:t>
            </a:r>
          </a:p>
        </p:txBody>
      </p:sp>
    </p:spTree>
    <p:extLst>
      <p:ext uri="{BB962C8B-B14F-4D97-AF65-F5344CB8AC3E}">
        <p14:creationId xmlns:p14="http://schemas.microsoft.com/office/powerpoint/2010/main" val="42723561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11_Encabezado de sección">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Marcador de texto 3"/>
          <p:cNvSpPr>
            <a:spLocks noGrp="1"/>
          </p:cNvSpPr>
          <p:nvPr>
            <p:ph type="body" sz="half" idx="2"/>
          </p:nvPr>
        </p:nvSpPr>
        <p:spPr>
          <a:xfrm>
            <a:off x="609601" y="2084917"/>
            <a:ext cx="11144956" cy="3810000"/>
          </a:xfrm>
        </p:spPr>
        <p:txBody>
          <a:bodyPr/>
          <a:lstStyle>
            <a:lvl1pPr marL="0" indent="0">
              <a:buNone/>
              <a:defRPr sz="1479">
                <a:solidFill>
                  <a:schemeClr val="tx1">
                    <a:lumMod val="65000"/>
                    <a:lumOff val="35000"/>
                  </a:schemeClr>
                </a:solidFill>
                <a:latin typeface="Arial"/>
                <a:cs typeface="Arial"/>
              </a:defRPr>
            </a:lvl1pPr>
            <a:lvl2pPr marL="422687" indent="0">
              <a:buNone/>
              <a:defRPr sz="1110"/>
            </a:lvl2pPr>
            <a:lvl3pPr marL="845374" indent="0">
              <a:buNone/>
              <a:defRPr sz="924"/>
            </a:lvl3pPr>
            <a:lvl4pPr marL="1268061" indent="0">
              <a:buNone/>
              <a:defRPr sz="832"/>
            </a:lvl4pPr>
            <a:lvl5pPr marL="1690748" indent="0">
              <a:buNone/>
              <a:defRPr sz="832"/>
            </a:lvl5pPr>
            <a:lvl6pPr marL="2113435" indent="0">
              <a:buNone/>
              <a:defRPr sz="832"/>
            </a:lvl6pPr>
            <a:lvl7pPr marL="2536122" indent="0">
              <a:buNone/>
              <a:defRPr sz="832"/>
            </a:lvl7pPr>
            <a:lvl8pPr marL="2958809" indent="0">
              <a:buNone/>
              <a:defRPr sz="832"/>
            </a:lvl8pPr>
            <a:lvl9pPr marL="3381496" indent="0">
              <a:buNone/>
              <a:defRPr sz="832"/>
            </a:lvl9pPr>
          </a:lstStyle>
          <a:p>
            <a:pPr lvl="0"/>
            <a:r>
              <a:rPr lang="es-ES_tradnl"/>
              <a:t>Haga clic para modificar el estilo de texto del patrón</a:t>
            </a:r>
          </a:p>
        </p:txBody>
      </p:sp>
      <p:sp>
        <p:nvSpPr>
          <p:cNvPr id="6" name="Marcador de título 1"/>
          <p:cNvSpPr>
            <a:spLocks noGrp="1"/>
          </p:cNvSpPr>
          <p:nvPr>
            <p:ph type="title"/>
          </p:nvPr>
        </p:nvSpPr>
        <p:spPr>
          <a:xfrm>
            <a:off x="609601" y="274639"/>
            <a:ext cx="8308623" cy="614362"/>
          </a:xfrm>
          <a:prstGeom prst="rect">
            <a:avLst/>
          </a:prstGeom>
        </p:spPr>
        <p:txBody>
          <a:bodyPr vert="horz" lIns="91440" tIns="45720" rIns="91440" bIns="45720" rtlCol="0" anchor="ctr">
            <a:normAutofit/>
          </a:bodyPr>
          <a:lstStyle/>
          <a:p>
            <a:r>
              <a:rPr lang="es-ES_tradnl"/>
              <a:t>Clic para editar título</a:t>
            </a:r>
            <a:endParaRPr lang="es-ES" dirty="0"/>
          </a:p>
        </p:txBody>
      </p:sp>
      <p:sp>
        <p:nvSpPr>
          <p:cNvPr id="12" name="Marcador de texto 11"/>
          <p:cNvSpPr>
            <a:spLocks noGrp="1"/>
          </p:cNvSpPr>
          <p:nvPr>
            <p:ph type="body" sz="quarter" idx="12" hasCustomPrompt="1"/>
          </p:nvPr>
        </p:nvSpPr>
        <p:spPr>
          <a:xfrm>
            <a:off x="2365660" y="6276921"/>
            <a:ext cx="8629664" cy="260522"/>
          </a:xfrm>
        </p:spPr>
        <p:txBody>
          <a:bodyPr>
            <a:normAutofit/>
          </a:bodyPr>
          <a:lstStyle>
            <a:lvl1pPr marL="0" indent="0" algn="r">
              <a:buNone/>
              <a:defRPr sz="1202" baseline="0">
                <a:solidFill>
                  <a:srgbClr val="BFBFBF"/>
                </a:solidFill>
                <a:latin typeface="Helvetica"/>
                <a:cs typeface="Helvetica"/>
              </a:defRPr>
            </a:lvl1pPr>
          </a:lstStyle>
          <a:p>
            <a:pPr lvl="0"/>
            <a:r>
              <a:rPr lang="es-ES" dirty="0"/>
              <a:t>Haga clic para editar División</a:t>
            </a:r>
          </a:p>
        </p:txBody>
      </p:sp>
      <p:sp>
        <p:nvSpPr>
          <p:cNvPr id="13" name="Marcador de texto 11"/>
          <p:cNvSpPr>
            <a:spLocks noGrp="1"/>
          </p:cNvSpPr>
          <p:nvPr>
            <p:ph type="body" sz="quarter" idx="13" hasCustomPrompt="1"/>
          </p:nvPr>
        </p:nvSpPr>
        <p:spPr>
          <a:xfrm>
            <a:off x="2373476" y="6510730"/>
            <a:ext cx="8629664" cy="260522"/>
          </a:xfrm>
        </p:spPr>
        <p:txBody>
          <a:bodyPr>
            <a:noAutofit/>
          </a:bodyPr>
          <a:lstStyle>
            <a:lvl1pPr marL="0" indent="0" algn="r">
              <a:buNone/>
              <a:defRPr sz="1017" baseline="0">
                <a:solidFill>
                  <a:srgbClr val="BFBFBF"/>
                </a:solidFill>
                <a:latin typeface="Helvetica"/>
                <a:cs typeface="Helvetica"/>
              </a:defRPr>
            </a:lvl1pPr>
          </a:lstStyle>
          <a:p>
            <a:pPr lvl="0"/>
            <a:r>
              <a:rPr lang="es-ES" dirty="0"/>
              <a:t>Haga clic para editar División</a:t>
            </a:r>
          </a:p>
        </p:txBody>
      </p:sp>
    </p:spTree>
    <p:extLst>
      <p:ext uri="{BB962C8B-B14F-4D97-AF65-F5344CB8AC3E}">
        <p14:creationId xmlns:p14="http://schemas.microsoft.com/office/powerpoint/2010/main" val="1622941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6DDFAE-0856-329A-4987-FC463C12B03B}"/>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134DFD41-3001-FA1E-0482-FA5516AF16B4}"/>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CF652116-CF88-101B-A423-6BD8A3114DE9}"/>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DA146FC7-0397-924B-F4D0-A45A748A32C9}"/>
              </a:ext>
            </a:extLst>
          </p:cNvPr>
          <p:cNvSpPr>
            <a:spLocks noGrp="1"/>
          </p:cNvSpPr>
          <p:nvPr>
            <p:ph type="dt" sz="half" idx="10"/>
          </p:nvPr>
        </p:nvSpPr>
        <p:spPr/>
        <p:txBody>
          <a:bodyPr/>
          <a:lstStyle/>
          <a:p>
            <a:fld id="{C33CAF63-F5D4-4CB4-AA16-905F534CAE38}" type="datetimeFigureOut">
              <a:rPr lang="es-CL" smtClean="0"/>
              <a:t>27-10-2025</a:t>
            </a:fld>
            <a:endParaRPr lang="es-CL"/>
          </a:p>
        </p:txBody>
      </p:sp>
      <p:sp>
        <p:nvSpPr>
          <p:cNvPr id="6" name="Marcador de pie de página 5">
            <a:extLst>
              <a:ext uri="{FF2B5EF4-FFF2-40B4-BE49-F238E27FC236}">
                <a16:creationId xmlns:a16="http://schemas.microsoft.com/office/drawing/2014/main" id="{86519329-14CB-008A-E319-298346BF5C7B}"/>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FBC2A5DD-FE3D-28D5-4004-8B4D6DD8D0BE}"/>
              </a:ext>
            </a:extLst>
          </p:cNvPr>
          <p:cNvSpPr>
            <a:spLocks noGrp="1"/>
          </p:cNvSpPr>
          <p:nvPr>
            <p:ph type="sldNum" sz="quarter" idx="12"/>
          </p:nvPr>
        </p:nvSpPr>
        <p:spPr/>
        <p:txBody>
          <a:bodyPr/>
          <a:lstStyle/>
          <a:p>
            <a:fld id="{380B0EE5-7291-43BF-A206-DD8BFA0D7915}" type="slidenum">
              <a:rPr lang="es-CL" smtClean="0"/>
              <a:t>‹Nº›</a:t>
            </a:fld>
            <a:endParaRPr lang="es-CL"/>
          </a:p>
        </p:txBody>
      </p:sp>
    </p:spTree>
    <p:extLst>
      <p:ext uri="{BB962C8B-B14F-4D97-AF65-F5344CB8AC3E}">
        <p14:creationId xmlns:p14="http://schemas.microsoft.com/office/powerpoint/2010/main" val="3448300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8AB562-2F77-1542-3DD3-9A0EEFDC108B}"/>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03C24F59-510B-61EE-11FE-528D0ADC5B1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5C7FF59-DACF-4BC7-476F-E734E9420E02}"/>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961A3C68-D313-206C-10FF-73AB4412D7E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CA188D8-BF90-8F19-DF1B-C7BF2C08624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78908C36-600B-4368-A26E-02D467B0F491}"/>
              </a:ext>
            </a:extLst>
          </p:cNvPr>
          <p:cNvSpPr>
            <a:spLocks noGrp="1"/>
          </p:cNvSpPr>
          <p:nvPr>
            <p:ph type="dt" sz="half" idx="10"/>
          </p:nvPr>
        </p:nvSpPr>
        <p:spPr/>
        <p:txBody>
          <a:bodyPr/>
          <a:lstStyle/>
          <a:p>
            <a:fld id="{C33CAF63-F5D4-4CB4-AA16-905F534CAE38}" type="datetimeFigureOut">
              <a:rPr lang="es-CL" smtClean="0"/>
              <a:t>27-10-2025</a:t>
            </a:fld>
            <a:endParaRPr lang="es-CL"/>
          </a:p>
        </p:txBody>
      </p:sp>
      <p:sp>
        <p:nvSpPr>
          <p:cNvPr id="8" name="Marcador de pie de página 7">
            <a:extLst>
              <a:ext uri="{FF2B5EF4-FFF2-40B4-BE49-F238E27FC236}">
                <a16:creationId xmlns:a16="http://schemas.microsoft.com/office/drawing/2014/main" id="{F99AC68F-B9EB-03FF-9F4E-9090C6116B94}"/>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E3796742-FB3E-561E-0DDE-8D355B7D5FF6}"/>
              </a:ext>
            </a:extLst>
          </p:cNvPr>
          <p:cNvSpPr>
            <a:spLocks noGrp="1"/>
          </p:cNvSpPr>
          <p:nvPr>
            <p:ph type="sldNum" sz="quarter" idx="12"/>
          </p:nvPr>
        </p:nvSpPr>
        <p:spPr/>
        <p:txBody>
          <a:bodyPr/>
          <a:lstStyle/>
          <a:p>
            <a:fld id="{380B0EE5-7291-43BF-A206-DD8BFA0D7915}" type="slidenum">
              <a:rPr lang="es-CL" smtClean="0"/>
              <a:t>‹Nº›</a:t>
            </a:fld>
            <a:endParaRPr lang="es-CL"/>
          </a:p>
        </p:txBody>
      </p:sp>
    </p:spTree>
    <p:extLst>
      <p:ext uri="{BB962C8B-B14F-4D97-AF65-F5344CB8AC3E}">
        <p14:creationId xmlns:p14="http://schemas.microsoft.com/office/powerpoint/2010/main" val="15733988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4E2737-98D4-478A-80DB-E4D578AF6FB7}"/>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D4D6CC23-8FDC-97FD-31ED-17CD6E66865C}"/>
              </a:ext>
            </a:extLst>
          </p:cNvPr>
          <p:cNvSpPr>
            <a:spLocks noGrp="1"/>
          </p:cNvSpPr>
          <p:nvPr>
            <p:ph type="dt" sz="half" idx="10"/>
          </p:nvPr>
        </p:nvSpPr>
        <p:spPr/>
        <p:txBody>
          <a:bodyPr/>
          <a:lstStyle/>
          <a:p>
            <a:fld id="{C33CAF63-F5D4-4CB4-AA16-905F534CAE38}" type="datetimeFigureOut">
              <a:rPr lang="es-CL" smtClean="0"/>
              <a:t>27-10-2025</a:t>
            </a:fld>
            <a:endParaRPr lang="es-CL"/>
          </a:p>
        </p:txBody>
      </p:sp>
      <p:sp>
        <p:nvSpPr>
          <p:cNvPr id="4" name="Marcador de pie de página 3">
            <a:extLst>
              <a:ext uri="{FF2B5EF4-FFF2-40B4-BE49-F238E27FC236}">
                <a16:creationId xmlns:a16="http://schemas.microsoft.com/office/drawing/2014/main" id="{166FDF89-C06A-DB6C-351E-DAAF42D8099E}"/>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50CB3963-1C42-A56D-9D21-E3C39FFC9121}"/>
              </a:ext>
            </a:extLst>
          </p:cNvPr>
          <p:cNvSpPr>
            <a:spLocks noGrp="1"/>
          </p:cNvSpPr>
          <p:nvPr>
            <p:ph type="sldNum" sz="quarter" idx="12"/>
          </p:nvPr>
        </p:nvSpPr>
        <p:spPr/>
        <p:txBody>
          <a:bodyPr/>
          <a:lstStyle/>
          <a:p>
            <a:fld id="{380B0EE5-7291-43BF-A206-DD8BFA0D7915}" type="slidenum">
              <a:rPr lang="es-CL" smtClean="0"/>
              <a:t>‹Nº›</a:t>
            </a:fld>
            <a:endParaRPr lang="es-CL"/>
          </a:p>
        </p:txBody>
      </p:sp>
    </p:spTree>
    <p:extLst>
      <p:ext uri="{BB962C8B-B14F-4D97-AF65-F5344CB8AC3E}">
        <p14:creationId xmlns:p14="http://schemas.microsoft.com/office/powerpoint/2010/main" val="13163504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957F02F2-DB13-ABC7-6C1B-8A5520D71B96}"/>
              </a:ext>
            </a:extLst>
          </p:cNvPr>
          <p:cNvSpPr>
            <a:spLocks noGrp="1"/>
          </p:cNvSpPr>
          <p:nvPr>
            <p:ph type="dt" sz="half" idx="10"/>
          </p:nvPr>
        </p:nvSpPr>
        <p:spPr/>
        <p:txBody>
          <a:bodyPr/>
          <a:lstStyle/>
          <a:p>
            <a:fld id="{C33CAF63-F5D4-4CB4-AA16-905F534CAE38}" type="datetimeFigureOut">
              <a:rPr lang="es-CL" smtClean="0"/>
              <a:t>27-10-2025</a:t>
            </a:fld>
            <a:endParaRPr lang="es-CL"/>
          </a:p>
        </p:txBody>
      </p:sp>
      <p:sp>
        <p:nvSpPr>
          <p:cNvPr id="3" name="Marcador de pie de página 2">
            <a:extLst>
              <a:ext uri="{FF2B5EF4-FFF2-40B4-BE49-F238E27FC236}">
                <a16:creationId xmlns:a16="http://schemas.microsoft.com/office/drawing/2014/main" id="{BB9F1683-5C3F-35A6-6309-C44C1166A919}"/>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9B2C7401-E520-0D62-8762-0DC7F626B095}"/>
              </a:ext>
            </a:extLst>
          </p:cNvPr>
          <p:cNvSpPr>
            <a:spLocks noGrp="1"/>
          </p:cNvSpPr>
          <p:nvPr>
            <p:ph type="sldNum" sz="quarter" idx="12"/>
          </p:nvPr>
        </p:nvSpPr>
        <p:spPr/>
        <p:txBody>
          <a:bodyPr/>
          <a:lstStyle/>
          <a:p>
            <a:fld id="{380B0EE5-7291-43BF-A206-DD8BFA0D7915}" type="slidenum">
              <a:rPr lang="es-CL" smtClean="0"/>
              <a:t>‹Nº›</a:t>
            </a:fld>
            <a:endParaRPr lang="es-CL"/>
          </a:p>
        </p:txBody>
      </p:sp>
    </p:spTree>
    <p:extLst>
      <p:ext uri="{BB962C8B-B14F-4D97-AF65-F5344CB8AC3E}">
        <p14:creationId xmlns:p14="http://schemas.microsoft.com/office/powerpoint/2010/main" val="1766313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13F14B-017C-47B5-BC24-D71C93F2DED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37A6E36D-E6FF-63AF-21E5-30906BDA453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179CD485-CB28-A545-7D84-3178E3635B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6306724-CD02-7C77-0DA7-CBC0AC511DE0}"/>
              </a:ext>
            </a:extLst>
          </p:cNvPr>
          <p:cNvSpPr>
            <a:spLocks noGrp="1"/>
          </p:cNvSpPr>
          <p:nvPr>
            <p:ph type="dt" sz="half" idx="10"/>
          </p:nvPr>
        </p:nvSpPr>
        <p:spPr/>
        <p:txBody>
          <a:bodyPr/>
          <a:lstStyle/>
          <a:p>
            <a:fld id="{C33CAF63-F5D4-4CB4-AA16-905F534CAE38}" type="datetimeFigureOut">
              <a:rPr lang="es-CL" smtClean="0"/>
              <a:t>27-10-2025</a:t>
            </a:fld>
            <a:endParaRPr lang="es-CL"/>
          </a:p>
        </p:txBody>
      </p:sp>
      <p:sp>
        <p:nvSpPr>
          <p:cNvPr id="6" name="Marcador de pie de página 5">
            <a:extLst>
              <a:ext uri="{FF2B5EF4-FFF2-40B4-BE49-F238E27FC236}">
                <a16:creationId xmlns:a16="http://schemas.microsoft.com/office/drawing/2014/main" id="{DEE6B376-647D-C0BE-8458-60C263AB9457}"/>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4CFE77AB-8B48-E4E6-D664-44F5776947CC}"/>
              </a:ext>
            </a:extLst>
          </p:cNvPr>
          <p:cNvSpPr>
            <a:spLocks noGrp="1"/>
          </p:cNvSpPr>
          <p:nvPr>
            <p:ph type="sldNum" sz="quarter" idx="12"/>
          </p:nvPr>
        </p:nvSpPr>
        <p:spPr/>
        <p:txBody>
          <a:bodyPr/>
          <a:lstStyle/>
          <a:p>
            <a:fld id="{380B0EE5-7291-43BF-A206-DD8BFA0D7915}" type="slidenum">
              <a:rPr lang="es-CL" smtClean="0"/>
              <a:t>‹Nº›</a:t>
            </a:fld>
            <a:endParaRPr lang="es-CL"/>
          </a:p>
        </p:txBody>
      </p:sp>
    </p:spTree>
    <p:extLst>
      <p:ext uri="{BB962C8B-B14F-4D97-AF65-F5344CB8AC3E}">
        <p14:creationId xmlns:p14="http://schemas.microsoft.com/office/powerpoint/2010/main" val="1896630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A2C1C8-80FB-F1DF-EE9A-54B9834934E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B33BC118-CF53-7C34-2F8F-AB87B6DB4A5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FBB53C65-BA5D-3193-2B3F-4A0B4D9E89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B3842B6-6067-D95D-5DFF-942FBD077A5F}"/>
              </a:ext>
            </a:extLst>
          </p:cNvPr>
          <p:cNvSpPr>
            <a:spLocks noGrp="1"/>
          </p:cNvSpPr>
          <p:nvPr>
            <p:ph type="dt" sz="half" idx="10"/>
          </p:nvPr>
        </p:nvSpPr>
        <p:spPr/>
        <p:txBody>
          <a:bodyPr/>
          <a:lstStyle/>
          <a:p>
            <a:fld id="{C33CAF63-F5D4-4CB4-AA16-905F534CAE38}" type="datetimeFigureOut">
              <a:rPr lang="es-CL" smtClean="0"/>
              <a:t>27-10-2025</a:t>
            </a:fld>
            <a:endParaRPr lang="es-CL"/>
          </a:p>
        </p:txBody>
      </p:sp>
      <p:sp>
        <p:nvSpPr>
          <p:cNvPr id="6" name="Marcador de pie de página 5">
            <a:extLst>
              <a:ext uri="{FF2B5EF4-FFF2-40B4-BE49-F238E27FC236}">
                <a16:creationId xmlns:a16="http://schemas.microsoft.com/office/drawing/2014/main" id="{84A05086-486E-1B7B-CFA1-91AFAC143FB3}"/>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22FBBC06-8FCB-338E-3B39-B6389A0BD1EF}"/>
              </a:ext>
            </a:extLst>
          </p:cNvPr>
          <p:cNvSpPr>
            <a:spLocks noGrp="1"/>
          </p:cNvSpPr>
          <p:nvPr>
            <p:ph type="sldNum" sz="quarter" idx="12"/>
          </p:nvPr>
        </p:nvSpPr>
        <p:spPr/>
        <p:txBody>
          <a:bodyPr/>
          <a:lstStyle/>
          <a:p>
            <a:fld id="{380B0EE5-7291-43BF-A206-DD8BFA0D7915}" type="slidenum">
              <a:rPr lang="es-CL" smtClean="0"/>
              <a:t>‹Nº›</a:t>
            </a:fld>
            <a:endParaRPr lang="es-CL"/>
          </a:p>
        </p:txBody>
      </p:sp>
    </p:spTree>
    <p:extLst>
      <p:ext uri="{BB962C8B-B14F-4D97-AF65-F5344CB8AC3E}">
        <p14:creationId xmlns:p14="http://schemas.microsoft.com/office/powerpoint/2010/main" val="97812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7472CA7-ADF5-17F3-74D3-59998A9EBE1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2F67D834-17DA-5B34-2B00-85CDC70625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A172B6B7-B9EB-FB3E-A852-0CD9B1B041A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3CAF63-F5D4-4CB4-AA16-905F534CAE38}" type="datetimeFigureOut">
              <a:rPr lang="es-CL" smtClean="0"/>
              <a:t>27-10-2025</a:t>
            </a:fld>
            <a:endParaRPr lang="es-CL"/>
          </a:p>
        </p:txBody>
      </p:sp>
      <p:sp>
        <p:nvSpPr>
          <p:cNvPr id="5" name="Marcador de pie de página 4">
            <a:extLst>
              <a:ext uri="{FF2B5EF4-FFF2-40B4-BE49-F238E27FC236}">
                <a16:creationId xmlns:a16="http://schemas.microsoft.com/office/drawing/2014/main" id="{D604988F-23FB-B80F-7293-80F06492C20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4A711A6D-CB3A-9706-57BE-AACCC619CB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0B0EE5-7291-43BF-A206-DD8BFA0D7915}" type="slidenum">
              <a:rPr lang="es-CL" smtClean="0"/>
              <a:t>‹Nº›</a:t>
            </a:fld>
            <a:endParaRPr lang="es-CL"/>
          </a:p>
        </p:txBody>
      </p:sp>
    </p:spTree>
    <p:extLst>
      <p:ext uri="{BB962C8B-B14F-4D97-AF65-F5344CB8AC3E}">
        <p14:creationId xmlns:p14="http://schemas.microsoft.com/office/powerpoint/2010/main" val="13389591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2BF86AE-980D-427E-89D5-48603E12DC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73411C60-C8FB-48CB-B8F9-FC58A4F599EB}"/>
              </a:ext>
            </a:extLst>
          </p:cNvPr>
          <p:cNvSpPr>
            <a:spLocks noGrp="1"/>
          </p:cNvSpPr>
          <p:nvPr>
            <p:ph type="body" idx="1"/>
          </p:nvPr>
        </p:nvSpPr>
        <p:spPr>
          <a:xfrm>
            <a:off x="838200" y="1825626"/>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18947D24-862D-4A33-AA1A-13A77BDC6262}"/>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110">
                <a:solidFill>
                  <a:schemeClr val="tx1">
                    <a:tint val="75000"/>
                  </a:schemeClr>
                </a:solidFill>
              </a:defRPr>
            </a:lvl1pPr>
          </a:lstStyle>
          <a:p>
            <a:fld id="{A64A2CD8-BC8F-49A0-85B8-759044E5C98F}" type="datetimeFigureOut">
              <a:rPr lang="es-CL" smtClean="0"/>
              <a:t>27-10-2025</a:t>
            </a:fld>
            <a:endParaRPr lang="es-CL"/>
          </a:p>
        </p:txBody>
      </p:sp>
      <p:sp>
        <p:nvSpPr>
          <p:cNvPr id="5" name="Marcador de pie de página 4">
            <a:extLst>
              <a:ext uri="{FF2B5EF4-FFF2-40B4-BE49-F238E27FC236}">
                <a16:creationId xmlns:a16="http://schemas.microsoft.com/office/drawing/2014/main" id="{7326F852-3B36-4818-8A73-05ADC756A373}"/>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11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0D653EC7-2F58-4AD8-8B45-B74FE631F454}"/>
              </a:ext>
            </a:extLst>
          </p:cNvPr>
          <p:cNvSpPr>
            <a:spLocks noGrp="1"/>
          </p:cNvSpPr>
          <p:nvPr>
            <p:ph type="sldNum" sz="quarter" idx="4"/>
          </p:nvPr>
        </p:nvSpPr>
        <p:spPr>
          <a:xfrm>
            <a:off x="8610601" y="6356351"/>
            <a:ext cx="2743200" cy="365125"/>
          </a:xfrm>
          <a:prstGeom prst="rect">
            <a:avLst/>
          </a:prstGeom>
        </p:spPr>
        <p:txBody>
          <a:bodyPr vert="horz" lIns="91440" tIns="45720" rIns="91440" bIns="45720" rtlCol="0" anchor="ctr"/>
          <a:lstStyle>
            <a:lvl1pPr algn="r">
              <a:defRPr sz="1110">
                <a:solidFill>
                  <a:schemeClr val="tx1">
                    <a:tint val="75000"/>
                  </a:schemeClr>
                </a:solidFill>
              </a:defRPr>
            </a:lvl1pPr>
          </a:lstStyle>
          <a:p>
            <a:fld id="{223A9345-984C-4C5C-A36A-6E3C143145C1}" type="slidenum">
              <a:rPr lang="es-CL" smtClean="0"/>
              <a:t>‹Nº›</a:t>
            </a:fld>
            <a:endParaRPr lang="es-CL"/>
          </a:p>
        </p:txBody>
      </p:sp>
    </p:spTree>
    <p:extLst>
      <p:ext uri="{BB962C8B-B14F-4D97-AF65-F5344CB8AC3E}">
        <p14:creationId xmlns:p14="http://schemas.microsoft.com/office/powerpoint/2010/main" val="6541690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Lst>
  <p:txStyles>
    <p:titleStyle>
      <a:lvl1pPr algn="l" defTabSz="845374" rtl="0" eaLnBrk="1" latinLnBrk="0" hangingPunct="1">
        <a:lnSpc>
          <a:spcPct val="90000"/>
        </a:lnSpc>
        <a:spcBef>
          <a:spcPct val="0"/>
        </a:spcBef>
        <a:buNone/>
        <a:defRPr sz="4068" kern="1200">
          <a:solidFill>
            <a:schemeClr val="tx1"/>
          </a:solidFill>
          <a:latin typeface="+mj-lt"/>
          <a:ea typeface="+mj-ea"/>
          <a:cs typeface="+mj-cs"/>
        </a:defRPr>
      </a:lvl1pPr>
    </p:titleStyle>
    <p:bodyStyle>
      <a:lvl1pPr marL="211344" indent="-211344" algn="l" defTabSz="845374" rtl="0" eaLnBrk="1" latinLnBrk="0" hangingPunct="1">
        <a:lnSpc>
          <a:spcPct val="90000"/>
        </a:lnSpc>
        <a:spcBef>
          <a:spcPts val="924"/>
        </a:spcBef>
        <a:buFont typeface="Arial" panose="020B0604020202020204" pitchFamily="34" charset="0"/>
        <a:buChar char="•"/>
        <a:defRPr sz="2589" kern="1200">
          <a:solidFill>
            <a:schemeClr val="tx1"/>
          </a:solidFill>
          <a:latin typeface="+mn-lt"/>
          <a:ea typeface="+mn-ea"/>
          <a:cs typeface="+mn-cs"/>
        </a:defRPr>
      </a:lvl1pPr>
      <a:lvl2pPr marL="634031" indent="-211344" algn="l" defTabSz="845374" rtl="0" eaLnBrk="1" latinLnBrk="0" hangingPunct="1">
        <a:lnSpc>
          <a:spcPct val="90000"/>
        </a:lnSpc>
        <a:spcBef>
          <a:spcPts val="462"/>
        </a:spcBef>
        <a:buFont typeface="Arial" panose="020B0604020202020204" pitchFamily="34" charset="0"/>
        <a:buChar char="•"/>
        <a:defRPr sz="2219" kern="1200">
          <a:solidFill>
            <a:schemeClr val="tx1"/>
          </a:solidFill>
          <a:latin typeface="+mn-lt"/>
          <a:ea typeface="+mn-ea"/>
          <a:cs typeface="+mn-cs"/>
        </a:defRPr>
      </a:lvl2pPr>
      <a:lvl3pPr marL="1056718" indent="-211344" algn="l" defTabSz="845374" rtl="0" eaLnBrk="1" latinLnBrk="0" hangingPunct="1">
        <a:lnSpc>
          <a:spcPct val="90000"/>
        </a:lnSpc>
        <a:spcBef>
          <a:spcPts val="462"/>
        </a:spcBef>
        <a:buFont typeface="Arial" panose="020B0604020202020204" pitchFamily="34" charset="0"/>
        <a:buChar char="•"/>
        <a:defRPr sz="1849" kern="1200">
          <a:solidFill>
            <a:schemeClr val="tx1"/>
          </a:solidFill>
          <a:latin typeface="+mn-lt"/>
          <a:ea typeface="+mn-ea"/>
          <a:cs typeface="+mn-cs"/>
        </a:defRPr>
      </a:lvl3pPr>
      <a:lvl4pPr marL="1479405" indent="-211344" algn="l" defTabSz="845374" rtl="0" eaLnBrk="1" latinLnBrk="0" hangingPunct="1">
        <a:lnSpc>
          <a:spcPct val="90000"/>
        </a:lnSpc>
        <a:spcBef>
          <a:spcPts val="462"/>
        </a:spcBef>
        <a:buFont typeface="Arial" panose="020B0604020202020204" pitchFamily="34" charset="0"/>
        <a:buChar char="•"/>
        <a:defRPr sz="1664" kern="1200">
          <a:solidFill>
            <a:schemeClr val="tx1"/>
          </a:solidFill>
          <a:latin typeface="+mn-lt"/>
          <a:ea typeface="+mn-ea"/>
          <a:cs typeface="+mn-cs"/>
        </a:defRPr>
      </a:lvl4pPr>
      <a:lvl5pPr marL="1902092" indent="-211344" algn="l" defTabSz="845374" rtl="0" eaLnBrk="1" latinLnBrk="0" hangingPunct="1">
        <a:lnSpc>
          <a:spcPct val="90000"/>
        </a:lnSpc>
        <a:spcBef>
          <a:spcPts val="462"/>
        </a:spcBef>
        <a:buFont typeface="Arial" panose="020B0604020202020204" pitchFamily="34" charset="0"/>
        <a:buChar char="•"/>
        <a:defRPr sz="1664" kern="1200">
          <a:solidFill>
            <a:schemeClr val="tx1"/>
          </a:solidFill>
          <a:latin typeface="+mn-lt"/>
          <a:ea typeface="+mn-ea"/>
          <a:cs typeface="+mn-cs"/>
        </a:defRPr>
      </a:lvl5pPr>
      <a:lvl6pPr marL="2324779" indent="-211344" algn="l" defTabSz="845374" rtl="0" eaLnBrk="1" latinLnBrk="0" hangingPunct="1">
        <a:lnSpc>
          <a:spcPct val="90000"/>
        </a:lnSpc>
        <a:spcBef>
          <a:spcPts val="462"/>
        </a:spcBef>
        <a:buFont typeface="Arial" panose="020B0604020202020204" pitchFamily="34" charset="0"/>
        <a:buChar char="•"/>
        <a:defRPr sz="1664" kern="1200">
          <a:solidFill>
            <a:schemeClr val="tx1"/>
          </a:solidFill>
          <a:latin typeface="+mn-lt"/>
          <a:ea typeface="+mn-ea"/>
          <a:cs typeface="+mn-cs"/>
        </a:defRPr>
      </a:lvl6pPr>
      <a:lvl7pPr marL="2747466" indent="-211344" algn="l" defTabSz="845374" rtl="0" eaLnBrk="1" latinLnBrk="0" hangingPunct="1">
        <a:lnSpc>
          <a:spcPct val="90000"/>
        </a:lnSpc>
        <a:spcBef>
          <a:spcPts val="462"/>
        </a:spcBef>
        <a:buFont typeface="Arial" panose="020B0604020202020204" pitchFamily="34" charset="0"/>
        <a:buChar char="•"/>
        <a:defRPr sz="1664" kern="1200">
          <a:solidFill>
            <a:schemeClr val="tx1"/>
          </a:solidFill>
          <a:latin typeface="+mn-lt"/>
          <a:ea typeface="+mn-ea"/>
          <a:cs typeface="+mn-cs"/>
        </a:defRPr>
      </a:lvl7pPr>
      <a:lvl8pPr marL="3170153" indent="-211344" algn="l" defTabSz="845374" rtl="0" eaLnBrk="1" latinLnBrk="0" hangingPunct="1">
        <a:lnSpc>
          <a:spcPct val="90000"/>
        </a:lnSpc>
        <a:spcBef>
          <a:spcPts val="462"/>
        </a:spcBef>
        <a:buFont typeface="Arial" panose="020B0604020202020204" pitchFamily="34" charset="0"/>
        <a:buChar char="•"/>
        <a:defRPr sz="1664" kern="1200">
          <a:solidFill>
            <a:schemeClr val="tx1"/>
          </a:solidFill>
          <a:latin typeface="+mn-lt"/>
          <a:ea typeface="+mn-ea"/>
          <a:cs typeface="+mn-cs"/>
        </a:defRPr>
      </a:lvl8pPr>
      <a:lvl9pPr marL="3592840" indent="-211344" algn="l" defTabSz="845374" rtl="0" eaLnBrk="1" latinLnBrk="0" hangingPunct="1">
        <a:lnSpc>
          <a:spcPct val="90000"/>
        </a:lnSpc>
        <a:spcBef>
          <a:spcPts val="462"/>
        </a:spcBef>
        <a:buFont typeface="Arial" panose="020B0604020202020204" pitchFamily="34" charset="0"/>
        <a:buChar char="•"/>
        <a:defRPr sz="1664" kern="1200">
          <a:solidFill>
            <a:schemeClr val="tx1"/>
          </a:solidFill>
          <a:latin typeface="+mn-lt"/>
          <a:ea typeface="+mn-ea"/>
          <a:cs typeface="+mn-cs"/>
        </a:defRPr>
      </a:lvl9pPr>
    </p:bodyStyle>
    <p:otherStyle>
      <a:defPPr>
        <a:defRPr lang="es-CL"/>
      </a:defPPr>
      <a:lvl1pPr marL="0" algn="l" defTabSz="845374" rtl="0" eaLnBrk="1" latinLnBrk="0" hangingPunct="1">
        <a:defRPr sz="1664" kern="1200">
          <a:solidFill>
            <a:schemeClr val="tx1"/>
          </a:solidFill>
          <a:latin typeface="+mn-lt"/>
          <a:ea typeface="+mn-ea"/>
          <a:cs typeface="+mn-cs"/>
        </a:defRPr>
      </a:lvl1pPr>
      <a:lvl2pPr marL="422687" algn="l" defTabSz="845374" rtl="0" eaLnBrk="1" latinLnBrk="0" hangingPunct="1">
        <a:defRPr sz="1664" kern="1200">
          <a:solidFill>
            <a:schemeClr val="tx1"/>
          </a:solidFill>
          <a:latin typeface="+mn-lt"/>
          <a:ea typeface="+mn-ea"/>
          <a:cs typeface="+mn-cs"/>
        </a:defRPr>
      </a:lvl2pPr>
      <a:lvl3pPr marL="845374" algn="l" defTabSz="845374" rtl="0" eaLnBrk="1" latinLnBrk="0" hangingPunct="1">
        <a:defRPr sz="1664" kern="1200">
          <a:solidFill>
            <a:schemeClr val="tx1"/>
          </a:solidFill>
          <a:latin typeface="+mn-lt"/>
          <a:ea typeface="+mn-ea"/>
          <a:cs typeface="+mn-cs"/>
        </a:defRPr>
      </a:lvl3pPr>
      <a:lvl4pPr marL="1268061" algn="l" defTabSz="845374" rtl="0" eaLnBrk="1" latinLnBrk="0" hangingPunct="1">
        <a:defRPr sz="1664" kern="1200">
          <a:solidFill>
            <a:schemeClr val="tx1"/>
          </a:solidFill>
          <a:latin typeface="+mn-lt"/>
          <a:ea typeface="+mn-ea"/>
          <a:cs typeface="+mn-cs"/>
        </a:defRPr>
      </a:lvl4pPr>
      <a:lvl5pPr marL="1690748" algn="l" defTabSz="845374" rtl="0" eaLnBrk="1" latinLnBrk="0" hangingPunct="1">
        <a:defRPr sz="1664" kern="1200">
          <a:solidFill>
            <a:schemeClr val="tx1"/>
          </a:solidFill>
          <a:latin typeface="+mn-lt"/>
          <a:ea typeface="+mn-ea"/>
          <a:cs typeface="+mn-cs"/>
        </a:defRPr>
      </a:lvl5pPr>
      <a:lvl6pPr marL="2113435" algn="l" defTabSz="845374" rtl="0" eaLnBrk="1" latinLnBrk="0" hangingPunct="1">
        <a:defRPr sz="1664" kern="1200">
          <a:solidFill>
            <a:schemeClr val="tx1"/>
          </a:solidFill>
          <a:latin typeface="+mn-lt"/>
          <a:ea typeface="+mn-ea"/>
          <a:cs typeface="+mn-cs"/>
        </a:defRPr>
      </a:lvl6pPr>
      <a:lvl7pPr marL="2536122" algn="l" defTabSz="845374" rtl="0" eaLnBrk="1" latinLnBrk="0" hangingPunct="1">
        <a:defRPr sz="1664" kern="1200">
          <a:solidFill>
            <a:schemeClr val="tx1"/>
          </a:solidFill>
          <a:latin typeface="+mn-lt"/>
          <a:ea typeface="+mn-ea"/>
          <a:cs typeface="+mn-cs"/>
        </a:defRPr>
      </a:lvl7pPr>
      <a:lvl8pPr marL="2958809" algn="l" defTabSz="845374" rtl="0" eaLnBrk="1" latinLnBrk="0" hangingPunct="1">
        <a:defRPr sz="1664" kern="1200">
          <a:solidFill>
            <a:schemeClr val="tx1"/>
          </a:solidFill>
          <a:latin typeface="+mn-lt"/>
          <a:ea typeface="+mn-ea"/>
          <a:cs typeface="+mn-cs"/>
        </a:defRPr>
      </a:lvl8pPr>
      <a:lvl9pPr marL="3381496" algn="l" defTabSz="845374" rtl="0" eaLnBrk="1" latinLnBrk="0" hangingPunct="1">
        <a:defRPr sz="166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emf"/></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mailto:ayudastecnicas@goreohiggins.c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4.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hyperlink" Target="mailto:ayudastecnicas@goreohiggins.c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Texto&#10;&#10;Descripción generada automáticamente con confianza media">
            <a:extLst>
              <a:ext uri="{FF2B5EF4-FFF2-40B4-BE49-F238E27FC236}">
                <a16:creationId xmlns:a16="http://schemas.microsoft.com/office/drawing/2014/main" id="{BFDF0F59-4592-4623-9E1B-6884E8318826}"/>
              </a:ext>
            </a:extLst>
          </p:cNvPr>
          <p:cNvPicPr>
            <a:picLocks noChangeAspect="1"/>
          </p:cNvPicPr>
          <p:nvPr/>
        </p:nvPicPr>
        <p:blipFill>
          <a:blip r:embed="rId2"/>
          <a:stretch>
            <a:fillRect/>
          </a:stretch>
        </p:blipFill>
        <p:spPr>
          <a:xfrm>
            <a:off x="0" y="-4954"/>
            <a:ext cx="12220220" cy="6859475"/>
          </a:xfrm>
          <a:prstGeom prst="rect">
            <a:avLst/>
          </a:prstGeom>
        </p:spPr>
      </p:pic>
      <p:sp>
        <p:nvSpPr>
          <p:cNvPr id="3" name="Subtítulo 2">
            <a:extLst>
              <a:ext uri="{FF2B5EF4-FFF2-40B4-BE49-F238E27FC236}">
                <a16:creationId xmlns:a16="http://schemas.microsoft.com/office/drawing/2014/main" id="{A5C4D8A4-0B66-4A3A-9512-966B3DCFEFE0}"/>
              </a:ext>
            </a:extLst>
          </p:cNvPr>
          <p:cNvSpPr>
            <a:spLocks noGrp="1"/>
          </p:cNvSpPr>
          <p:nvPr>
            <p:ph type="subTitle" idx="1"/>
          </p:nvPr>
        </p:nvSpPr>
        <p:spPr>
          <a:xfrm>
            <a:off x="1227316" y="2919245"/>
            <a:ext cx="9406783" cy="1026902"/>
          </a:xfrm>
        </p:spPr>
        <p:txBody>
          <a:bodyPr>
            <a:noAutofit/>
          </a:bodyPr>
          <a:lstStyle/>
          <a:p>
            <a:r>
              <a:rPr lang="es-ES" sz="2800" b="1" dirty="0">
                <a:solidFill>
                  <a:schemeClr val="accent1">
                    <a:lumMod val="75000"/>
                  </a:schemeClr>
                </a:solidFill>
              </a:rPr>
              <a:t>LÍNEA DE INCLUSIÓN SOCIAL: </a:t>
            </a:r>
          </a:p>
          <a:p>
            <a:r>
              <a:rPr lang="es-ES" sz="2800" b="1" dirty="0">
                <a:solidFill>
                  <a:schemeClr val="accent1">
                    <a:lumMod val="75000"/>
                  </a:schemeClr>
                </a:solidFill>
              </a:rPr>
              <a:t>CONCURSO DE AYUDAS TÉCNICAS PARA LAS COMUNAS DE LA REGIÓN DE OHIGGINS 2025.</a:t>
            </a:r>
            <a:endParaRPr lang="es-CL" sz="2800" b="1" dirty="0">
              <a:solidFill>
                <a:schemeClr val="accent1">
                  <a:lumMod val="75000"/>
                </a:schemeClr>
              </a:solidFill>
            </a:endParaRPr>
          </a:p>
        </p:txBody>
      </p:sp>
      <p:sp>
        <p:nvSpPr>
          <p:cNvPr id="6" name="Subtítulo 2">
            <a:extLst>
              <a:ext uri="{FF2B5EF4-FFF2-40B4-BE49-F238E27FC236}">
                <a16:creationId xmlns:a16="http://schemas.microsoft.com/office/drawing/2014/main" id="{513DAE88-5823-49E4-9156-539900955E8B}"/>
              </a:ext>
            </a:extLst>
          </p:cNvPr>
          <p:cNvSpPr txBox="1">
            <a:spLocks/>
          </p:cNvSpPr>
          <p:nvPr/>
        </p:nvSpPr>
        <p:spPr>
          <a:xfrm>
            <a:off x="1164800" y="6209431"/>
            <a:ext cx="9862400" cy="401034"/>
          </a:xfrm>
          <a:prstGeom prst="rect">
            <a:avLst/>
          </a:prstGeom>
        </p:spPr>
        <p:txBody>
          <a:bodyPr vert="horz" lIns="80649" tIns="40325" rIns="80649" bIns="40325" rtlCol="0">
            <a:normAutofit/>
          </a:bodyPr>
          <a:lstStyle>
            <a:lvl1pPr marL="0" indent="0" algn="ctr" defTabSz="958474" rtl="0" eaLnBrk="1" latinLnBrk="0" hangingPunct="1">
              <a:lnSpc>
                <a:spcPct val="90000"/>
              </a:lnSpc>
              <a:spcBef>
                <a:spcPts val="1048"/>
              </a:spcBef>
              <a:buFont typeface="Arial" panose="020B0604020202020204" pitchFamily="34" charset="0"/>
              <a:buNone/>
              <a:defRPr sz="2516" kern="1200">
                <a:solidFill>
                  <a:schemeClr val="tx1"/>
                </a:solidFill>
                <a:latin typeface="+mn-lt"/>
                <a:ea typeface="+mn-ea"/>
                <a:cs typeface="+mn-cs"/>
              </a:defRPr>
            </a:lvl1pPr>
            <a:lvl2pPr marL="479237" indent="0" algn="ctr" defTabSz="958474" rtl="0" eaLnBrk="1" latinLnBrk="0" hangingPunct="1">
              <a:lnSpc>
                <a:spcPct val="90000"/>
              </a:lnSpc>
              <a:spcBef>
                <a:spcPts val="524"/>
              </a:spcBef>
              <a:buFont typeface="Arial" panose="020B0604020202020204" pitchFamily="34" charset="0"/>
              <a:buNone/>
              <a:defRPr sz="2096" kern="1200">
                <a:solidFill>
                  <a:schemeClr val="tx1"/>
                </a:solidFill>
                <a:latin typeface="+mn-lt"/>
                <a:ea typeface="+mn-ea"/>
                <a:cs typeface="+mn-cs"/>
              </a:defRPr>
            </a:lvl2pPr>
            <a:lvl3pPr marL="958474" indent="0" algn="ctr" defTabSz="958474" rtl="0" eaLnBrk="1" latinLnBrk="0" hangingPunct="1">
              <a:lnSpc>
                <a:spcPct val="90000"/>
              </a:lnSpc>
              <a:spcBef>
                <a:spcPts val="524"/>
              </a:spcBef>
              <a:buFont typeface="Arial" panose="020B0604020202020204" pitchFamily="34" charset="0"/>
              <a:buNone/>
              <a:defRPr sz="1887" kern="1200">
                <a:solidFill>
                  <a:schemeClr val="tx1"/>
                </a:solidFill>
                <a:latin typeface="+mn-lt"/>
                <a:ea typeface="+mn-ea"/>
                <a:cs typeface="+mn-cs"/>
              </a:defRPr>
            </a:lvl3pPr>
            <a:lvl4pPr marL="1437711" indent="0" algn="ctr" defTabSz="958474" rtl="0" eaLnBrk="1" latinLnBrk="0" hangingPunct="1">
              <a:lnSpc>
                <a:spcPct val="90000"/>
              </a:lnSpc>
              <a:spcBef>
                <a:spcPts val="524"/>
              </a:spcBef>
              <a:buFont typeface="Arial" panose="020B0604020202020204" pitchFamily="34" charset="0"/>
              <a:buNone/>
              <a:defRPr sz="1677" kern="1200">
                <a:solidFill>
                  <a:schemeClr val="tx1"/>
                </a:solidFill>
                <a:latin typeface="+mn-lt"/>
                <a:ea typeface="+mn-ea"/>
                <a:cs typeface="+mn-cs"/>
              </a:defRPr>
            </a:lvl4pPr>
            <a:lvl5pPr marL="1916948" indent="0" algn="ctr" defTabSz="958474" rtl="0" eaLnBrk="1" latinLnBrk="0" hangingPunct="1">
              <a:lnSpc>
                <a:spcPct val="90000"/>
              </a:lnSpc>
              <a:spcBef>
                <a:spcPts val="524"/>
              </a:spcBef>
              <a:buFont typeface="Arial" panose="020B0604020202020204" pitchFamily="34" charset="0"/>
              <a:buNone/>
              <a:defRPr sz="1677" kern="1200">
                <a:solidFill>
                  <a:schemeClr val="tx1"/>
                </a:solidFill>
                <a:latin typeface="+mn-lt"/>
                <a:ea typeface="+mn-ea"/>
                <a:cs typeface="+mn-cs"/>
              </a:defRPr>
            </a:lvl5pPr>
            <a:lvl6pPr marL="2396185" indent="0" algn="ctr" defTabSz="958474" rtl="0" eaLnBrk="1" latinLnBrk="0" hangingPunct="1">
              <a:lnSpc>
                <a:spcPct val="90000"/>
              </a:lnSpc>
              <a:spcBef>
                <a:spcPts val="524"/>
              </a:spcBef>
              <a:buFont typeface="Arial" panose="020B0604020202020204" pitchFamily="34" charset="0"/>
              <a:buNone/>
              <a:defRPr sz="1677" kern="1200">
                <a:solidFill>
                  <a:schemeClr val="tx1"/>
                </a:solidFill>
                <a:latin typeface="+mn-lt"/>
                <a:ea typeface="+mn-ea"/>
                <a:cs typeface="+mn-cs"/>
              </a:defRPr>
            </a:lvl6pPr>
            <a:lvl7pPr marL="2875422" indent="0" algn="ctr" defTabSz="958474" rtl="0" eaLnBrk="1" latinLnBrk="0" hangingPunct="1">
              <a:lnSpc>
                <a:spcPct val="90000"/>
              </a:lnSpc>
              <a:spcBef>
                <a:spcPts val="524"/>
              </a:spcBef>
              <a:buFont typeface="Arial" panose="020B0604020202020204" pitchFamily="34" charset="0"/>
              <a:buNone/>
              <a:defRPr sz="1677" kern="1200">
                <a:solidFill>
                  <a:schemeClr val="tx1"/>
                </a:solidFill>
                <a:latin typeface="+mn-lt"/>
                <a:ea typeface="+mn-ea"/>
                <a:cs typeface="+mn-cs"/>
              </a:defRPr>
            </a:lvl7pPr>
            <a:lvl8pPr marL="3354659" indent="0" algn="ctr" defTabSz="958474" rtl="0" eaLnBrk="1" latinLnBrk="0" hangingPunct="1">
              <a:lnSpc>
                <a:spcPct val="90000"/>
              </a:lnSpc>
              <a:spcBef>
                <a:spcPts val="524"/>
              </a:spcBef>
              <a:buFont typeface="Arial" panose="020B0604020202020204" pitchFamily="34" charset="0"/>
              <a:buNone/>
              <a:defRPr sz="1677" kern="1200">
                <a:solidFill>
                  <a:schemeClr val="tx1"/>
                </a:solidFill>
                <a:latin typeface="+mn-lt"/>
                <a:ea typeface="+mn-ea"/>
                <a:cs typeface="+mn-cs"/>
              </a:defRPr>
            </a:lvl8pPr>
            <a:lvl9pPr marL="3833896" indent="0" algn="ctr" defTabSz="958474" rtl="0" eaLnBrk="1" latinLnBrk="0" hangingPunct="1">
              <a:lnSpc>
                <a:spcPct val="90000"/>
              </a:lnSpc>
              <a:spcBef>
                <a:spcPts val="524"/>
              </a:spcBef>
              <a:buFont typeface="Arial" panose="020B0604020202020204" pitchFamily="34" charset="0"/>
              <a:buNone/>
              <a:defRPr sz="1677" kern="1200">
                <a:solidFill>
                  <a:schemeClr val="tx1"/>
                </a:solidFill>
                <a:latin typeface="+mn-lt"/>
                <a:ea typeface="+mn-ea"/>
                <a:cs typeface="+mn-cs"/>
              </a:defRPr>
            </a:lvl9pPr>
          </a:lstStyle>
          <a:p>
            <a:r>
              <a:rPr lang="es-CL" sz="2117" b="1" i="1" dirty="0">
                <a:solidFill>
                  <a:schemeClr val="accent1">
                    <a:lumMod val="75000"/>
                  </a:schemeClr>
                </a:solidFill>
              </a:rPr>
              <a:t>División de Desarrollo Social y Humano</a:t>
            </a:r>
            <a:endParaRPr lang="es-CL" sz="2822" b="1" i="1" dirty="0">
              <a:solidFill>
                <a:schemeClr val="accent1">
                  <a:lumMod val="75000"/>
                </a:schemeClr>
              </a:solidFill>
            </a:endParaRPr>
          </a:p>
        </p:txBody>
      </p:sp>
      <p:sp>
        <p:nvSpPr>
          <p:cNvPr id="7" name="Subtítulo 2">
            <a:extLst>
              <a:ext uri="{FF2B5EF4-FFF2-40B4-BE49-F238E27FC236}">
                <a16:creationId xmlns:a16="http://schemas.microsoft.com/office/drawing/2014/main" id="{72E9D328-B56A-4C99-976B-24237CE2F3C9}"/>
              </a:ext>
            </a:extLst>
          </p:cNvPr>
          <p:cNvSpPr txBox="1">
            <a:spLocks/>
          </p:cNvSpPr>
          <p:nvPr/>
        </p:nvSpPr>
        <p:spPr>
          <a:xfrm>
            <a:off x="1293929" y="4046185"/>
            <a:ext cx="9862400" cy="1026902"/>
          </a:xfrm>
          <a:prstGeom prst="rect">
            <a:avLst/>
          </a:prstGeom>
        </p:spPr>
        <p:txBody>
          <a:bodyPr vert="horz" lIns="80649" tIns="40325" rIns="80649" bIns="40325" rtlCol="0">
            <a:normAutofit/>
          </a:bodyPr>
          <a:lstStyle>
            <a:lvl1pPr marL="0" indent="0" algn="ctr" defTabSz="958474" rtl="0" eaLnBrk="1" latinLnBrk="0" hangingPunct="1">
              <a:lnSpc>
                <a:spcPct val="90000"/>
              </a:lnSpc>
              <a:spcBef>
                <a:spcPts val="1048"/>
              </a:spcBef>
              <a:buFont typeface="Arial" panose="020B0604020202020204" pitchFamily="34" charset="0"/>
              <a:buNone/>
              <a:defRPr sz="2516" kern="1200">
                <a:solidFill>
                  <a:schemeClr val="tx1"/>
                </a:solidFill>
                <a:latin typeface="+mn-lt"/>
                <a:ea typeface="+mn-ea"/>
                <a:cs typeface="+mn-cs"/>
              </a:defRPr>
            </a:lvl1pPr>
            <a:lvl2pPr marL="479237" indent="0" algn="ctr" defTabSz="958474" rtl="0" eaLnBrk="1" latinLnBrk="0" hangingPunct="1">
              <a:lnSpc>
                <a:spcPct val="90000"/>
              </a:lnSpc>
              <a:spcBef>
                <a:spcPts val="524"/>
              </a:spcBef>
              <a:buFont typeface="Arial" panose="020B0604020202020204" pitchFamily="34" charset="0"/>
              <a:buNone/>
              <a:defRPr sz="2096" kern="1200">
                <a:solidFill>
                  <a:schemeClr val="tx1"/>
                </a:solidFill>
                <a:latin typeface="+mn-lt"/>
                <a:ea typeface="+mn-ea"/>
                <a:cs typeface="+mn-cs"/>
              </a:defRPr>
            </a:lvl2pPr>
            <a:lvl3pPr marL="958474" indent="0" algn="ctr" defTabSz="958474" rtl="0" eaLnBrk="1" latinLnBrk="0" hangingPunct="1">
              <a:lnSpc>
                <a:spcPct val="90000"/>
              </a:lnSpc>
              <a:spcBef>
                <a:spcPts val="524"/>
              </a:spcBef>
              <a:buFont typeface="Arial" panose="020B0604020202020204" pitchFamily="34" charset="0"/>
              <a:buNone/>
              <a:defRPr sz="1887" kern="1200">
                <a:solidFill>
                  <a:schemeClr val="tx1"/>
                </a:solidFill>
                <a:latin typeface="+mn-lt"/>
                <a:ea typeface="+mn-ea"/>
                <a:cs typeface="+mn-cs"/>
              </a:defRPr>
            </a:lvl3pPr>
            <a:lvl4pPr marL="1437711" indent="0" algn="ctr" defTabSz="958474" rtl="0" eaLnBrk="1" latinLnBrk="0" hangingPunct="1">
              <a:lnSpc>
                <a:spcPct val="90000"/>
              </a:lnSpc>
              <a:spcBef>
                <a:spcPts val="524"/>
              </a:spcBef>
              <a:buFont typeface="Arial" panose="020B0604020202020204" pitchFamily="34" charset="0"/>
              <a:buNone/>
              <a:defRPr sz="1677" kern="1200">
                <a:solidFill>
                  <a:schemeClr val="tx1"/>
                </a:solidFill>
                <a:latin typeface="+mn-lt"/>
                <a:ea typeface="+mn-ea"/>
                <a:cs typeface="+mn-cs"/>
              </a:defRPr>
            </a:lvl4pPr>
            <a:lvl5pPr marL="1916948" indent="0" algn="ctr" defTabSz="958474" rtl="0" eaLnBrk="1" latinLnBrk="0" hangingPunct="1">
              <a:lnSpc>
                <a:spcPct val="90000"/>
              </a:lnSpc>
              <a:spcBef>
                <a:spcPts val="524"/>
              </a:spcBef>
              <a:buFont typeface="Arial" panose="020B0604020202020204" pitchFamily="34" charset="0"/>
              <a:buNone/>
              <a:defRPr sz="1677" kern="1200">
                <a:solidFill>
                  <a:schemeClr val="tx1"/>
                </a:solidFill>
                <a:latin typeface="+mn-lt"/>
                <a:ea typeface="+mn-ea"/>
                <a:cs typeface="+mn-cs"/>
              </a:defRPr>
            </a:lvl5pPr>
            <a:lvl6pPr marL="2396185" indent="0" algn="ctr" defTabSz="958474" rtl="0" eaLnBrk="1" latinLnBrk="0" hangingPunct="1">
              <a:lnSpc>
                <a:spcPct val="90000"/>
              </a:lnSpc>
              <a:spcBef>
                <a:spcPts val="524"/>
              </a:spcBef>
              <a:buFont typeface="Arial" panose="020B0604020202020204" pitchFamily="34" charset="0"/>
              <a:buNone/>
              <a:defRPr sz="1677" kern="1200">
                <a:solidFill>
                  <a:schemeClr val="tx1"/>
                </a:solidFill>
                <a:latin typeface="+mn-lt"/>
                <a:ea typeface="+mn-ea"/>
                <a:cs typeface="+mn-cs"/>
              </a:defRPr>
            </a:lvl6pPr>
            <a:lvl7pPr marL="2875422" indent="0" algn="ctr" defTabSz="958474" rtl="0" eaLnBrk="1" latinLnBrk="0" hangingPunct="1">
              <a:lnSpc>
                <a:spcPct val="90000"/>
              </a:lnSpc>
              <a:spcBef>
                <a:spcPts val="524"/>
              </a:spcBef>
              <a:buFont typeface="Arial" panose="020B0604020202020204" pitchFamily="34" charset="0"/>
              <a:buNone/>
              <a:defRPr sz="1677" kern="1200">
                <a:solidFill>
                  <a:schemeClr val="tx1"/>
                </a:solidFill>
                <a:latin typeface="+mn-lt"/>
                <a:ea typeface="+mn-ea"/>
                <a:cs typeface="+mn-cs"/>
              </a:defRPr>
            </a:lvl7pPr>
            <a:lvl8pPr marL="3354659" indent="0" algn="ctr" defTabSz="958474" rtl="0" eaLnBrk="1" latinLnBrk="0" hangingPunct="1">
              <a:lnSpc>
                <a:spcPct val="90000"/>
              </a:lnSpc>
              <a:spcBef>
                <a:spcPts val="524"/>
              </a:spcBef>
              <a:buFont typeface="Arial" panose="020B0604020202020204" pitchFamily="34" charset="0"/>
              <a:buNone/>
              <a:defRPr sz="1677" kern="1200">
                <a:solidFill>
                  <a:schemeClr val="tx1"/>
                </a:solidFill>
                <a:latin typeface="+mn-lt"/>
                <a:ea typeface="+mn-ea"/>
                <a:cs typeface="+mn-cs"/>
              </a:defRPr>
            </a:lvl8pPr>
            <a:lvl9pPr marL="3833896" indent="0" algn="ctr" defTabSz="958474" rtl="0" eaLnBrk="1" latinLnBrk="0" hangingPunct="1">
              <a:lnSpc>
                <a:spcPct val="90000"/>
              </a:lnSpc>
              <a:spcBef>
                <a:spcPts val="524"/>
              </a:spcBef>
              <a:buFont typeface="Arial" panose="020B0604020202020204" pitchFamily="34" charset="0"/>
              <a:buNone/>
              <a:defRPr sz="1677" kern="1200">
                <a:solidFill>
                  <a:schemeClr val="tx1"/>
                </a:solidFill>
                <a:latin typeface="+mn-lt"/>
                <a:ea typeface="+mn-ea"/>
                <a:cs typeface="+mn-cs"/>
              </a:defRPr>
            </a:lvl9pPr>
          </a:lstStyle>
          <a:p>
            <a:endParaRPr lang="es-CL" sz="2822" b="1" dirty="0">
              <a:solidFill>
                <a:schemeClr val="accent1">
                  <a:lumMod val="75000"/>
                </a:schemeClr>
              </a:solidFill>
            </a:endParaRPr>
          </a:p>
        </p:txBody>
      </p:sp>
      <p:pic>
        <p:nvPicPr>
          <p:cNvPr id="2" name="Picture 4" descr="Logotipo, nombre de la empresa&#10;&#10;Descripción generada automáticamente">
            <a:extLst>
              <a:ext uri="{FF2B5EF4-FFF2-40B4-BE49-F238E27FC236}">
                <a16:creationId xmlns:a16="http://schemas.microsoft.com/office/drawing/2014/main" id="{C4AA1006-ACCC-5DAF-B2B3-E0EDF8DE0C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77613" y="4266463"/>
            <a:ext cx="3706191" cy="1499855"/>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a:extLst>
              <a:ext uri="{FF2B5EF4-FFF2-40B4-BE49-F238E27FC236}">
                <a16:creationId xmlns:a16="http://schemas.microsoft.com/office/drawing/2014/main" id="{37A3C67E-2BF2-EAF8-3898-6F7E44D15107}"/>
              </a:ext>
            </a:extLst>
          </p:cNvPr>
          <p:cNvPicPr>
            <a:picLocks noChangeAspect="1"/>
          </p:cNvPicPr>
          <p:nvPr/>
        </p:nvPicPr>
        <p:blipFill>
          <a:blip r:embed="rId4"/>
          <a:stretch>
            <a:fillRect/>
          </a:stretch>
        </p:blipFill>
        <p:spPr>
          <a:xfrm>
            <a:off x="2665445" y="2462361"/>
            <a:ext cx="931494" cy="9137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6078202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D9DDDC-33FD-AB90-5232-25D6B24D47BA}"/>
            </a:ext>
          </a:extLst>
        </p:cNvPr>
        <p:cNvGrpSpPr/>
        <p:nvPr/>
      </p:nvGrpSpPr>
      <p:grpSpPr>
        <a:xfrm>
          <a:off x="0" y="0"/>
          <a:ext cx="0" cy="0"/>
          <a:chOff x="0" y="0"/>
          <a:chExt cx="0" cy="0"/>
        </a:xfrm>
      </p:grpSpPr>
      <p:pic>
        <p:nvPicPr>
          <p:cNvPr id="4" name="Imagen 3" descr="Texto&#10;&#10;Descripción generada automáticamente">
            <a:extLst>
              <a:ext uri="{FF2B5EF4-FFF2-40B4-BE49-F238E27FC236}">
                <a16:creationId xmlns:a16="http://schemas.microsoft.com/office/drawing/2014/main" id="{22B5A035-C34F-4C9F-37AF-38595F3F57CC}"/>
              </a:ext>
            </a:extLst>
          </p:cNvPr>
          <p:cNvPicPr>
            <a:picLocks noChangeAspect="1"/>
          </p:cNvPicPr>
          <p:nvPr/>
        </p:nvPicPr>
        <p:blipFill>
          <a:blip r:embed="rId2"/>
          <a:stretch>
            <a:fillRect/>
          </a:stretch>
        </p:blipFill>
        <p:spPr>
          <a:xfrm>
            <a:off x="0" y="-88027"/>
            <a:ext cx="12192000" cy="6845098"/>
          </a:xfrm>
          <a:prstGeom prst="rect">
            <a:avLst/>
          </a:prstGeom>
        </p:spPr>
      </p:pic>
      <p:pic>
        <p:nvPicPr>
          <p:cNvPr id="10" name="Picture 4" descr="Logotipo, nombre de la empresa&#10;&#10;Descripción generada automáticamente">
            <a:extLst>
              <a:ext uri="{FF2B5EF4-FFF2-40B4-BE49-F238E27FC236}">
                <a16:creationId xmlns:a16="http://schemas.microsoft.com/office/drawing/2014/main" id="{516E1D74-5BD2-E1AA-D0CF-497FAECA3F7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10399" y="136985"/>
            <a:ext cx="2021428" cy="818050"/>
          </a:xfrm>
          <a:prstGeom prst="rect">
            <a:avLst/>
          </a:prstGeom>
          <a:noFill/>
          <a:extLst>
            <a:ext uri="{909E8E84-426E-40DD-AFC4-6F175D3DCCD1}">
              <a14:hiddenFill xmlns:a14="http://schemas.microsoft.com/office/drawing/2010/main">
                <a:solidFill>
                  <a:srgbClr val="FFFFFF"/>
                </a:solidFill>
              </a14:hiddenFill>
            </a:ext>
          </a:extLst>
        </p:spPr>
      </p:pic>
      <p:sp>
        <p:nvSpPr>
          <p:cNvPr id="12" name="CuadroTexto 11">
            <a:extLst>
              <a:ext uri="{FF2B5EF4-FFF2-40B4-BE49-F238E27FC236}">
                <a16:creationId xmlns:a16="http://schemas.microsoft.com/office/drawing/2014/main" id="{A8C00824-149B-5611-C582-2B9E24469DE1}"/>
              </a:ext>
            </a:extLst>
          </p:cNvPr>
          <p:cNvSpPr txBox="1"/>
          <p:nvPr/>
        </p:nvSpPr>
        <p:spPr>
          <a:xfrm>
            <a:off x="725934" y="4171127"/>
            <a:ext cx="10590444" cy="1015663"/>
          </a:xfrm>
          <a:prstGeom prst="rect">
            <a:avLst/>
          </a:prstGeom>
          <a:solidFill>
            <a:schemeClr val="accent1">
              <a:lumMod val="20000"/>
              <a:lumOff val="80000"/>
            </a:schemeClr>
          </a:solidFill>
        </p:spPr>
        <p:txBody>
          <a:bodyPr wrap="square">
            <a:spAutoFit/>
          </a:bodyPr>
          <a:lstStyle/>
          <a:p>
            <a:pPr algn="just" defTabSz="845374">
              <a:spcBef>
                <a:spcPts val="924"/>
              </a:spcBef>
              <a:buNone/>
            </a:pPr>
            <a:r>
              <a:rPr lang="es-MX" sz="2000" b="1" dirty="0">
                <a:solidFill>
                  <a:srgbClr val="4472C4">
                    <a:lumMod val="75000"/>
                  </a:srgbClr>
                </a:solidFill>
              </a:rPr>
              <a:t>Todas las personas beneficiarias del concurso </a:t>
            </a:r>
            <a:r>
              <a:rPr lang="es-MX" sz="2000" dirty="0">
                <a:solidFill>
                  <a:srgbClr val="4472C4">
                    <a:lumMod val="75000"/>
                  </a:srgbClr>
                </a:solidFill>
              </a:rPr>
              <a:t>deberán acompañar una declaración simple que acredite que no han sido beneficiadas con la adquisición de la ayuda técnica por parte de otra institución durante el año en curso. (</a:t>
            </a:r>
            <a:r>
              <a:rPr lang="es-MX" sz="2000" b="1" dirty="0">
                <a:solidFill>
                  <a:srgbClr val="4472C4">
                    <a:lumMod val="75000"/>
                  </a:srgbClr>
                </a:solidFill>
              </a:rPr>
              <a:t>Anexo VI).</a:t>
            </a:r>
            <a:endParaRPr lang="es-CL" sz="2000" b="1" dirty="0">
              <a:solidFill>
                <a:srgbClr val="4472C4">
                  <a:lumMod val="75000"/>
                </a:srgbClr>
              </a:solidFill>
            </a:endParaRPr>
          </a:p>
        </p:txBody>
      </p:sp>
      <p:graphicFrame>
        <p:nvGraphicFramePr>
          <p:cNvPr id="2" name="Tabla 1">
            <a:extLst>
              <a:ext uri="{FF2B5EF4-FFF2-40B4-BE49-F238E27FC236}">
                <a16:creationId xmlns:a16="http://schemas.microsoft.com/office/drawing/2014/main" id="{AE47516B-2F41-AC37-AA13-76D03B22F38D}"/>
              </a:ext>
            </a:extLst>
          </p:cNvPr>
          <p:cNvGraphicFramePr>
            <a:graphicFrameLocks noGrp="1"/>
          </p:cNvGraphicFramePr>
          <p:nvPr>
            <p:extLst>
              <p:ext uri="{D42A27DB-BD31-4B8C-83A1-F6EECF244321}">
                <p14:modId xmlns:p14="http://schemas.microsoft.com/office/powerpoint/2010/main" val="3764745390"/>
              </p:ext>
            </p:extLst>
          </p:nvPr>
        </p:nvGraphicFramePr>
        <p:xfrm>
          <a:off x="800778" y="1782031"/>
          <a:ext cx="10515600" cy="1562100"/>
        </p:xfrm>
        <a:graphic>
          <a:graphicData uri="http://schemas.openxmlformats.org/drawingml/2006/table">
            <a:tbl>
              <a:tblPr firstRow="1" firstCol="1" bandRow="1"/>
              <a:tblGrid>
                <a:gridCol w="5257800">
                  <a:extLst>
                    <a:ext uri="{9D8B030D-6E8A-4147-A177-3AD203B41FA5}">
                      <a16:colId xmlns:a16="http://schemas.microsoft.com/office/drawing/2014/main" val="3412731664"/>
                    </a:ext>
                  </a:extLst>
                </a:gridCol>
                <a:gridCol w="5257800">
                  <a:extLst>
                    <a:ext uri="{9D8B030D-6E8A-4147-A177-3AD203B41FA5}">
                      <a16:colId xmlns:a16="http://schemas.microsoft.com/office/drawing/2014/main" val="2945079282"/>
                    </a:ext>
                  </a:extLst>
                </a:gridCol>
              </a:tblGrid>
              <a:tr h="148590">
                <a:tc>
                  <a:txBody>
                    <a:bodyPr/>
                    <a:lstStyle/>
                    <a:p>
                      <a:pPr algn="ctr">
                        <a:buNone/>
                      </a:pPr>
                      <a:r>
                        <a:rPr lang="es-CL" sz="2000" b="1" kern="1200">
                          <a:solidFill>
                            <a:srgbClr val="4472C4">
                              <a:lumMod val="75000"/>
                            </a:srgbClr>
                          </a:solidFill>
                          <a:latin typeface="+mn-lt"/>
                          <a:ea typeface="+mn-ea"/>
                          <a:cs typeface="+mn-cs"/>
                        </a:rPr>
                        <a:t>Rango etario</a:t>
                      </a:r>
                    </a:p>
                  </a:txBody>
                  <a:tcPr marL="123825" marR="123825" marT="57150" marB="57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tc>
                  <a:txBody>
                    <a:bodyPr/>
                    <a:lstStyle/>
                    <a:p>
                      <a:pPr algn="ctr">
                        <a:buNone/>
                      </a:pPr>
                      <a:r>
                        <a:rPr lang="es-CL" sz="2000" b="1" kern="1200">
                          <a:solidFill>
                            <a:srgbClr val="4472C4">
                              <a:lumMod val="75000"/>
                            </a:srgbClr>
                          </a:solidFill>
                          <a:latin typeface="+mn-lt"/>
                          <a:ea typeface="+mn-ea"/>
                          <a:cs typeface="+mn-cs"/>
                        </a:rPr>
                        <a:t>Porcentaje total de beneficiarios</a:t>
                      </a:r>
                    </a:p>
                  </a:txBody>
                  <a:tcPr marL="123825" marR="123825" marT="57150" marB="57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EEF3"/>
                    </a:solidFill>
                  </a:tcPr>
                </a:tc>
                <a:extLst>
                  <a:ext uri="{0D108BD9-81ED-4DB2-BD59-A6C34878D82A}">
                    <a16:rowId xmlns:a16="http://schemas.microsoft.com/office/drawing/2014/main" val="2903948856"/>
                  </a:ext>
                </a:extLst>
              </a:tr>
              <a:tr h="0">
                <a:tc>
                  <a:txBody>
                    <a:bodyPr/>
                    <a:lstStyle/>
                    <a:p>
                      <a:pPr marL="342900" marR="0" lvl="0" indent="-342900" algn="just" defTabSz="845374" rtl="0" eaLnBrk="1" fontAlgn="auto" latinLnBrk="0" hangingPunct="1">
                        <a:lnSpc>
                          <a:spcPct val="100000"/>
                        </a:lnSpc>
                        <a:spcBef>
                          <a:spcPts val="0"/>
                        </a:spcBef>
                        <a:spcAft>
                          <a:spcPts val="0"/>
                        </a:spcAft>
                        <a:buClrTx/>
                        <a:buSzPts val="1000"/>
                        <a:buFont typeface="Symbol" panose="05050102010706020507" pitchFamily="18" charset="2"/>
                        <a:buChar char=""/>
                        <a:tabLst>
                          <a:tab pos="457200" algn="l"/>
                        </a:tabLst>
                        <a:defRPr/>
                      </a:pPr>
                      <a:r>
                        <a:rPr kumimoji="0" lang="es-CL" sz="2000" b="1" i="0" u="none" strike="noStrike" kern="1200" cap="none" spc="0" normalizeH="0" baseline="0" noProof="0" dirty="0">
                          <a:ln>
                            <a:noFill/>
                          </a:ln>
                          <a:solidFill>
                            <a:srgbClr val="4472C4">
                              <a:lumMod val="75000"/>
                            </a:srgbClr>
                          </a:solidFill>
                          <a:effectLst/>
                          <a:uLnTx/>
                          <a:uFillTx/>
                          <a:latin typeface="+mn-lt"/>
                          <a:ea typeface="+mn-ea"/>
                          <a:cs typeface="+mn-cs"/>
                        </a:rPr>
                        <a:t>0 a 17 años, 11 meses y 29 días</a:t>
                      </a:r>
                    </a:p>
                    <a:p>
                      <a:pPr marL="342900" lvl="0" indent="-342900" algn="just">
                        <a:buSzPts val="1000"/>
                        <a:buFont typeface="Symbol" panose="05050102010706020507" pitchFamily="18" charset="2"/>
                        <a:buChar char=""/>
                        <a:tabLst>
                          <a:tab pos="457200" algn="l"/>
                        </a:tabLst>
                      </a:pPr>
                      <a:r>
                        <a:rPr lang="es-CL" sz="2000" b="1" kern="1200" dirty="0">
                          <a:solidFill>
                            <a:srgbClr val="4472C4">
                              <a:lumMod val="75000"/>
                            </a:srgbClr>
                          </a:solidFill>
                          <a:latin typeface="+mn-lt"/>
                          <a:ea typeface="+mn-ea"/>
                          <a:cs typeface="+mn-cs"/>
                        </a:rPr>
                        <a:t>18 a 64 años</a:t>
                      </a:r>
                    </a:p>
                  </a:txBody>
                  <a:tcPr marL="123825" marR="123825" marT="57150" marB="57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buNone/>
                      </a:pPr>
                      <a:r>
                        <a:rPr lang="es-CL" sz="2000" b="1" kern="1200">
                          <a:solidFill>
                            <a:srgbClr val="4472C4">
                              <a:lumMod val="75000"/>
                            </a:srgbClr>
                          </a:solidFill>
                          <a:latin typeface="+mn-lt"/>
                          <a:ea typeface="+mn-ea"/>
                          <a:cs typeface="+mn-cs"/>
                        </a:rPr>
                        <a:t>60%</a:t>
                      </a:r>
                    </a:p>
                  </a:txBody>
                  <a:tcPr marL="123825" marR="123825" marT="57150" marB="57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418623883"/>
                  </a:ext>
                </a:extLst>
              </a:tr>
              <a:tr h="0">
                <a:tc>
                  <a:txBody>
                    <a:bodyPr/>
                    <a:lstStyle/>
                    <a:p>
                      <a:pPr marL="342900" lvl="0" indent="-342900" algn="just">
                        <a:buSzPts val="1000"/>
                        <a:buFont typeface="Symbol" panose="05050102010706020507" pitchFamily="18" charset="2"/>
                        <a:buChar char=""/>
                        <a:tabLst>
                          <a:tab pos="457200" algn="l"/>
                        </a:tabLst>
                      </a:pPr>
                      <a:r>
                        <a:rPr lang="es-CL" sz="2000" b="1" kern="1200" dirty="0">
                          <a:solidFill>
                            <a:srgbClr val="4472C4">
                              <a:lumMod val="75000"/>
                            </a:srgbClr>
                          </a:solidFill>
                          <a:latin typeface="+mn-lt"/>
                          <a:ea typeface="+mn-ea"/>
                          <a:cs typeface="+mn-cs"/>
                        </a:rPr>
                        <a:t>Personas mayores (65 años y más)</a:t>
                      </a:r>
                    </a:p>
                  </a:txBody>
                  <a:tcPr marL="123825" marR="123825" marT="57150" marB="57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buNone/>
                      </a:pPr>
                      <a:r>
                        <a:rPr lang="es-CL" sz="2000" b="1" kern="1200" dirty="0">
                          <a:solidFill>
                            <a:srgbClr val="4472C4">
                              <a:lumMod val="75000"/>
                            </a:srgbClr>
                          </a:solidFill>
                          <a:latin typeface="+mn-lt"/>
                          <a:ea typeface="+mn-ea"/>
                          <a:cs typeface="+mn-cs"/>
                        </a:rPr>
                        <a:t>40%</a:t>
                      </a:r>
                    </a:p>
                  </a:txBody>
                  <a:tcPr marL="123825" marR="123825" marT="57150" marB="5715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583691146"/>
                  </a:ext>
                </a:extLst>
              </a:tr>
            </a:tbl>
          </a:graphicData>
        </a:graphic>
      </p:graphicFrame>
    </p:spTree>
    <p:extLst>
      <p:ext uri="{BB962C8B-B14F-4D97-AF65-F5344CB8AC3E}">
        <p14:creationId xmlns:p14="http://schemas.microsoft.com/office/powerpoint/2010/main" val="1868996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E63C38-7A46-BC7C-4225-4091AEAB70FB}"/>
            </a:ext>
          </a:extLst>
        </p:cNvPr>
        <p:cNvGrpSpPr/>
        <p:nvPr/>
      </p:nvGrpSpPr>
      <p:grpSpPr>
        <a:xfrm>
          <a:off x="0" y="0"/>
          <a:ext cx="0" cy="0"/>
          <a:chOff x="0" y="0"/>
          <a:chExt cx="0" cy="0"/>
        </a:xfrm>
      </p:grpSpPr>
      <p:pic>
        <p:nvPicPr>
          <p:cNvPr id="4" name="Imagen 3" descr="Texto&#10;&#10;Descripción generada automáticamente">
            <a:extLst>
              <a:ext uri="{FF2B5EF4-FFF2-40B4-BE49-F238E27FC236}">
                <a16:creationId xmlns:a16="http://schemas.microsoft.com/office/drawing/2014/main" id="{A95D82E9-A68D-20A6-95C6-29074505B46B}"/>
              </a:ext>
            </a:extLst>
          </p:cNvPr>
          <p:cNvPicPr>
            <a:picLocks noChangeAspect="1"/>
          </p:cNvPicPr>
          <p:nvPr/>
        </p:nvPicPr>
        <p:blipFill>
          <a:blip r:embed="rId2"/>
          <a:stretch>
            <a:fillRect/>
          </a:stretch>
        </p:blipFill>
        <p:spPr>
          <a:xfrm>
            <a:off x="0" y="12902"/>
            <a:ext cx="12192000" cy="6845098"/>
          </a:xfrm>
          <a:prstGeom prst="rect">
            <a:avLst/>
          </a:prstGeom>
        </p:spPr>
      </p:pic>
      <p:pic>
        <p:nvPicPr>
          <p:cNvPr id="10" name="Picture 4" descr="Logotipo, nombre de la empresa&#10;&#10;Descripción generada automáticamente">
            <a:extLst>
              <a:ext uri="{FF2B5EF4-FFF2-40B4-BE49-F238E27FC236}">
                <a16:creationId xmlns:a16="http://schemas.microsoft.com/office/drawing/2014/main" id="{24F7C86B-20F5-0006-6FE7-0CE760A2BC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7395" y="596474"/>
            <a:ext cx="2021428" cy="818050"/>
          </a:xfrm>
          <a:prstGeom prst="rect">
            <a:avLst/>
          </a:prstGeom>
          <a:noFill/>
          <a:extLst>
            <a:ext uri="{909E8E84-426E-40DD-AFC4-6F175D3DCCD1}">
              <a14:hiddenFill xmlns:a14="http://schemas.microsoft.com/office/drawing/2010/main">
                <a:solidFill>
                  <a:srgbClr val="FFFFFF"/>
                </a:solidFill>
              </a14:hiddenFill>
            </a:ext>
          </a:extLst>
        </p:spPr>
      </p:pic>
      <p:sp>
        <p:nvSpPr>
          <p:cNvPr id="9" name="CuadroTexto 8">
            <a:extLst>
              <a:ext uri="{FF2B5EF4-FFF2-40B4-BE49-F238E27FC236}">
                <a16:creationId xmlns:a16="http://schemas.microsoft.com/office/drawing/2014/main" id="{0C8F754F-FE07-F42C-1302-DC997C91DBE0}"/>
              </a:ext>
            </a:extLst>
          </p:cNvPr>
          <p:cNvSpPr txBox="1"/>
          <p:nvPr/>
        </p:nvSpPr>
        <p:spPr>
          <a:xfrm>
            <a:off x="808379" y="1712314"/>
            <a:ext cx="10590444" cy="2669962"/>
          </a:xfrm>
          <a:prstGeom prst="rect">
            <a:avLst/>
          </a:prstGeom>
          <a:solidFill>
            <a:schemeClr val="accent1">
              <a:lumMod val="20000"/>
              <a:lumOff val="80000"/>
            </a:schemeClr>
          </a:solidFill>
        </p:spPr>
        <p:txBody>
          <a:bodyPr wrap="square">
            <a:spAutoFit/>
          </a:bodyPr>
          <a:lstStyle/>
          <a:p>
            <a:pPr algn="just" defTabSz="845374">
              <a:spcBef>
                <a:spcPts val="924"/>
              </a:spcBef>
            </a:pPr>
            <a:r>
              <a:rPr lang="es-ES" sz="2000" dirty="0">
                <a:solidFill>
                  <a:srgbClr val="4472C4">
                    <a:lumMod val="75000"/>
                  </a:srgbClr>
                </a:solidFill>
                <a:latin typeface="Calibri" panose="020F0502020204030204"/>
              </a:rPr>
              <a:t>Podrán recibir ayudas técnicas todas las personas que posean una indicación de ayuda técnica emitida por un </a:t>
            </a:r>
            <a:r>
              <a:rPr lang="es-ES" sz="2000" b="1" dirty="0">
                <a:solidFill>
                  <a:srgbClr val="4472C4">
                    <a:lumMod val="75000"/>
                  </a:srgbClr>
                </a:solidFill>
                <a:latin typeface="Calibri" panose="020F0502020204030204"/>
              </a:rPr>
              <a:t>profesional de la salud </a:t>
            </a:r>
            <a:r>
              <a:rPr lang="es-ES" sz="2000" dirty="0">
                <a:solidFill>
                  <a:srgbClr val="4472C4">
                    <a:lumMod val="75000"/>
                  </a:srgbClr>
                </a:solidFill>
                <a:latin typeface="Calibri" panose="020F0502020204030204"/>
              </a:rPr>
              <a:t>inscrito en el Registro Nacional de prestadores Individuales de la Salud o por un/a </a:t>
            </a:r>
            <a:r>
              <a:rPr lang="es-ES" sz="2000" b="1" dirty="0">
                <a:solidFill>
                  <a:srgbClr val="4472C4">
                    <a:lumMod val="75000"/>
                  </a:srgbClr>
                </a:solidFill>
                <a:latin typeface="Calibri" panose="020F0502020204030204"/>
              </a:rPr>
              <a:t>profesor/a de Educación Diferencial/Educación Especial o por un/a psicopedagogo/a</a:t>
            </a:r>
            <a:r>
              <a:rPr lang="es-ES" sz="2000" dirty="0">
                <a:solidFill>
                  <a:srgbClr val="4472C4">
                    <a:lumMod val="75000"/>
                  </a:srgbClr>
                </a:solidFill>
                <a:latin typeface="Calibri" panose="020F0502020204030204"/>
              </a:rPr>
              <a:t> inscrito/a en el Registro de Profesionales para la Evaluación y Diagnóstico (MINEDUC). </a:t>
            </a:r>
          </a:p>
          <a:p>
            <a:pPr algn="just" defTabSz="845374">
              <a:spcBef>
                <a:spcPts val="924"/>
              </a:spcBef>
            </a:pPr>
            <a:r>
              <a:rPr lang="es-ES" sz="2000" dirty="0">
                <a:solidFill>
                  <a:srgbClr val="4472C4">
                    <a:lumMod val="75000"/>
                  </a:srgbClr>
                </a:solidFill>
                <a:latin typeface="Calibri" panose="020F0502020204030204"/>
              </a:rPr>
              <a:t>Podrán ser personas que hayan postulado a la entrega de ayudas técnicas de SENADIS y no hayan  sido beneficiados/as, personas y que se hayan acercado a la oficina de discapacidad, personas que se hayan acercado al Gobierno Regional para solicitar este apoyo.</a:t>
            </a:r>
          </a:p>
        </p:txBody>
      </p:sp>
      <p:sp>
        <p:nvSpPr>
          <p:cNvPr id="12" name="CuadroTexto 11">
            <a:extLst>
              <a:ext uri="{FF2B5EF4-FFF2-40B4-BE49-F238E27FC236}">
                <a16:creationId xmlns:a16="http://schemas.microsoft.com/office/drawing/2014/main" id="{1298BF4C-E7C4-21DC-AAE6-EEA41AB10759}"/>
              </a:ext>
            </a:extLst>
          </p:cNvPr>
          <p:cNvSpPr txBox="1"/>
          <p:nvPr/>
        </p:nvSpPr>
        <p:spPr>
          <a:xfrm>
            <a:off x="800778" y="4680066"/>
            <a:ext cx="10590444" cy="646331"/>
          </a:xfrm>
          <a:prstGeom prst="rect">
            <a:avLst/>
          </a:prstGeom>
          <a:solidFill>
            <a:schemeClr val="accent1">
              <a:lumMod val="20000"/>
              <a:lumOff val="80000"/>
            </a:schemeClr>
          </a:solidFill>
        </p:spPr>
        <p:txBody>
          <a:bodyPr wrap="square">
            <a:spAutoFit/>
          </a:bodyPr>
          <a:lstStyle/>
          <a:p>
            <a:pPr algn="just" defTabSz="845374">
              <a:spcBef>
                <a:spcPts val="924"/>
              </a:spcBef>
            </a:pPr>
            <a:r>
              <a:rPr lang="es-ES" sz="1800" b="1" dirty="0">
                <a:solidFill>
                  <a:srgbClr val="4472C4">
                    <a:lumMod val="75000"/>
                  </a:srgbClr>
                </a:solidFill>
                <a:latin typeface="Calibri" panose="020F0502020204030204"/>
              </a:rPr>
              <a:t>NO SE EXIGIRÁ ESTAR INSCRITO EN EL REGISTRO NACIONAL DE DISCAPACIDAD Y TAMPOCO UN PORCENTAJE ESPECÍFICO EN EL RSH. </a:t>
            </a:r>
          </a:p>
        </p:txBody>
      </p:sp>
    </p:spTree>
    <p:extLst>
      <p:ext uri="{BB962C8B-B14F-4D97-AF65-F5344CB8AC3E}">
        <p14:creationId xmlns:p14="http://schemas.microsoft.com/office/powerpoint/2010/main" val="4042360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1000"/>
                                        <p:tgtEl>
                                          <p:spTgt spid="9">
                                            <p:txEl>
                                              <p:pRg st="0" end="0"/>
                                            </p:txEl>
                                          </p:spTgt>
                                        </p:tgtEl>
                                      </p:cBhvr>
                                    </p:animEffect>
                                    <p:anim calcmode="lin" valueType="num">
                                      <p:cBhvr>
                                        <p:cTn id="8"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9">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fade">
                                      <p:cBhvr>
                                        <p:cTn id="12" dur="1000"/>
                                        <p:tgtEl>
                                          <p:spTgt spid="9">
                                            <p:txEl>
                                              <p:pRg st="1" end="1"/>
                                            </p:txEl>
                                          </p:spTgt>
                                        </p:tgtEl>
                                      </p:cBhvr>
                                    </p:animEffect>
                                    <p:anim calcmode="lin" valueType="num">
                                      <p:cBhvr>
                                        <p:cTn id="13"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heel(1)">
                                      <p:cBhvr>
                                        <p:cTn id="19"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FB5466-5A89-448D-D733-2D752E333F92}"/>
            </a:ext>
          </a:extLst>
        </p:cNvPr>
        <p:cNvGrpSpPr/>
        <p:nvPr/>
      </p:nvGrpSpPr>
      <p:grpSpPr>
        <a:xfrm>
          <a:off x="0" y="0"/>
          <a:ext cx="0" cy="0"/>
          <a:chOff x="0" y="0"/>
          <a:chExt cx="0" cy="0"/>
        </a:xfrm>
      </p:grpSpPr>
      <p:pic>
        <p:nvPicPr>
          <p:cNvPr id="4" name="Imagen 3" descr="Texto&#10;&#10;Descripción generada automáticamente">
            <a:extLst>
              <a:ext uri="{FF2B5EF4-FFF2-40B4-BE49-F238E27FC236}">
                <a16:creationId xmlns:a16="http://schemas.microsoft.com/office/drawing/2014/main" id="{69DCDB3B-A1FE-B757-A4D9-2809267B98DF}"/>
              </a:ext>
            </a:extLst>
          </p:cNvPr>
          <p:cNvPicPr>
            <a:picLocks noChangeAspect="1"/>
          </p:cNvPicPr>
          <p:nvPr/>
        </p:nvPicPr>
        <p:blipFill>
          <a:blip r:embed="rId2"/>
          <a:stretch>
            <a:fillRect/>
          </a:stretch>
        </p:blipFill>
        <p:spPr>
          <a:xfrm>
            <a:off x="0" y="14150"/>
            <a:ext cx="12192000" cy="6845098"/>
          </a:xfrm>
          <a:prstGeom prst="rect">
            <a:avLst/>
          </a:prstGeom>
        </p:spPr>
      </p:pic>
      <p:sp>
        <p:nvSpPr>
          <p:cNvPr id="7" name="Subtítulo 2">
            <a:extLst>
              <a:ext uri="{FF2B5EF4-FFF2-40B4-BE49-F238E27FC236}">
                <a16:creationId xmlns:a16="http://schemas.microsoft.com/office/drawing/2014/main" id="{86C444CF-06D2-468A-7CC4-AE91D14265FA}"/>
              </a:ext>
            </a:extLst>
          </p:cNvPr>
          <p:cNvSpPr txBox="1">
            <a:spLocks/>
          </p:cNvSpPr>
          <p:nvPr/>
        </p:nvSpPr>
        <p:spPr>
          <a:xfrm>
            <a:off x="1073426" y="1208015"/>
            <a:ext cx="10644082" cy="5094266"/>
          </a:xfrm>
          <a:prstGeom prst="rect">
            <a:avLst/>
          </a:prstGeom>
        </p:spPr>
        <p:txBody>
          <a:bodyPr vert="horz" lIns="80649" tIns="40325" rIns="80649" bIns="40325" rtlCol="0">
            <a:normAutofit/>
          </a:bodyPr>
          <a:lstStyle>
            <a:lvl1pPr marL="0" indent="0" algn="ctr" defTabSz="958474" rtl="0" eaLnBrk="1" latinLnBrk="0" hangingPunct="1">
              <a:lnSpc>
                <a:spcPct val="90000"/>
              </a:lnSpc>
              <a:spcBef>
                <a:spcPts val="1048"/>
              </a:spcBef>
              <a:buFont typeface="Arial" panose="020B0604020202020204" pitchFamily="34" charset="0"/>
              <a:buNone/>
              <a:defRPr sz="2516" kern="1200">
                <a:solidFill>
                  <a:schemeClr val="tx1"/>
                </a:solidFill>
                <a:latin typeface="+mn-lt"/>
                <a:ea typeface="+mn-ea"/>
                <a:cs typeface="+mn-cs"/>
              </a:defRPr>
            </a:lvl1pPr>
            <a:lvl2pPr marL="479237" indent="0" algn="ctr" defTabSz="958474" rtl="0" eaLnBrk="1" latinLnBrk="0" hangingPunct="1">
              <a:lnSpc>
                <a:spcPct val="90000"/>
              </a:lnSpc>
              <a:spcBef>
                <a:spcPts val="524"/>
              </a:spcBef>
              <a:buFont typeface="Arial" panose="020B0604020202020204" pitchFamily="34" charset="0"/>
              <a:buNone/>
              <a:defRPr sz="2096" kern="1200">
                <a:solidFill>
                  <a:schemeClr val="tx1"/>
                </a:solidFill>
                <a:latin typeface="+mn-lt"/>
                <a:ea typeface="+mn-ea"/>
                <a:cs typeface="+mn-cs"/>
              </a:defRPr>
            </a:lvl2pPr>
            <a:lvl3pPr marL="958474" indent="0" algn="ctr" defTabSz="958474" rtl="0" eaLnBrk="1" latinLnBrk="0" hangingPunct="1">
              <a:lnSpc>
                <a:spcPct val="90000"/>
              </a:lnSpc>
              <a:spcBef>
                <a:spcPts val="524"/>
              </a:spcBef>
              <a:buFont typeface="Arial" panose="020B0604020202020204" pitchFamily="34" charset="0"/>
              <a:buNone/>
              <a:defRPr sz="1887" kern="1200">
                <a:solidFill>
                  <a:schemeClr val="tx1"/>
                </a:solidFill>
                <a:latin typeface="+mn-lt"/>
                <a:ea typeface="+mn-ea"/>
                <a:cs typeface="+mn-cs"/>
              </a:defRPr>
            </a:lvl3pPr>
            <a:lvl4pPr marL="1437711" indent="0" algn="ctr" defTabSz="958474" rtl="0" eaLnBrk="1" latinLnBrk="0" hangingPunct="1">
              <a:lnSpc>
                <a:spcPct val="90000"/>
              </a:lnSpc>
              <a:spcBef>
                <a:spcPts val="524"/>
              </a:spcBef>
              <a:buFont typeface="Arial" panose="020B0604020202020204" pitchFamily="34" charset="0"/>
              <a:buNone/>
              <a:defRPr sz="1677" kern="1200">
                <a:solidFill>
                  <a:schemeClr val="tx1"/>
                </a:solidFill>
                <a:latin typeface="+mn-lt"/>
                <a:ea typeface="+mn-ea"/>
                <a:cs typeface="+mn-cs"/>
              </a:defRPr>
            </a:lvl4pPr>
            <a:lvl5pPr marL="1916948" indent="0" algn="ctr" defTabSz="958474" rtl="0" eaLnBrk="1" latinLnBrk="0" hangingPunct="1">
              <a:lnSpc>
                <a:spcPct val="90000"/>
              </a:lnSpc>
              <a:spcBef>
                <a:spcPts val="524"/>
              </a:spcBef>
              <a:buFont typeface="Arial" panose="020B0604020202020204" pitchFamily="34" charset="0"/>
              <a:buNone/>
              <a:defRPr sz="1677" kern="1200">
                <a:solidFill>
                  <a:schemeClr val="tx1"/>
                </a:solidFill>
                <a:latin typeface="+mn-lt"/>
                <a:ea typeface="+mn-ea"/>
                <a:cs typeface="+mn-cs"/>
              </a:defRPr>
            </a:lvl5pPr>
            <a:lvl6pPr marL="2396185" indent="0" algn="ctr" defTabSz="958474" rtl="0" eaLnBrk="1" latinLnBrk="0" hangingPunct="1">
              <a:lnSpc>
                <a:spcPct val="90000"/>
              </a:lnSpc>
              <a:spcBef>
                <a:spcPts val="524"/>
              </a:spcBef>
              <a:buFont typeface="Arial" panose="020B0604020202020204" pitchFamily="34" charset="0"/>
              <a:buNone/>
              <a:defRPr sz="1677" kern="1200">
                <a:solidFill>
                  <a:schemeClr val="tx1"/>
                </a:solidFill>
                <a:latin typeface="+mn-lt"/>
                <a:ea typeface="+mn-ea"/>
                <a:cs typeface="+mn-cs"/>
              </a:defRPr>
            </a:lvl6pPr>
            <a:lvl7pPr marL="2875422" indent="0" algn="ctr" defTabSz="958474" rtl="0" eaLnBrk="1" latinLnBrk="0" hangingPunct="1">
              <a:lnSpc>
                <a:spcPct val="90000"/>
              </a:lnSpc>
              <a:spcBef>
                <a:spcPts val="524"/>
              </a:spcBef>
              <a:buFont typeface="Arial" panose="020B0604020202020204" pitchFamily="34" charset="0"/>
              <a:buNone/>
              <a:defRPr sz="1677" kern="1200">
                <a:solidFill>
                  <a:schemeClr val="tx1"/>
                </a:solidFill>
                <a:latin typeface="+mn-lt"/>
                <a:ea typeface="+mn-ea"/>
                <a:cs typeface="+mn-cs"/>
              </a:defRPr>
            </a:lvl7pPr>
            <a:lvl8pPr marL="3354659" indent="0" algn="ctr" defTabSz="958474" rtl="0" eaLnBrk="1" latinLnBrk="0" hangingPunct="1">
              <a:lnSpc>
                <a:spcPct val="90000"/>
              </a:lnSpc>
              <a:spcBef>
                <a:spcPts val="524"/>
              </a:spcBef>
              <a:buFont typeface="Arial" panose="020B0604020202020204" pitchFamily="34" charset="0"/>
              <a:buNone/>
              <a:defRPr sz="1677" kern="1200">
                <a:solidFill>
                  <a:schemeClr val="tx1"/>
                </a:solidFill>
                <a:latin typeface="+mn-lt"/>
                <a:ea typeface="+mn-ea"/>
                <a:cs typeface="+mn-cs"/>
              </a:defRPr>
            </a:lvl8pPr>
            <a:lvl9pPr marL="3833896" indent="0" algn="ctr" defTabSz="958474" rtl="0" eaLnBrk="1" latinLnBrk="0" hangingPunct="1">
              <a:lnSpc>
                <a:spcPct val="90000"/>
              </a:lnSpc>
              <a:spcBef>
                <a:spcPts val="524"/>
              </a:spcBef>
              <a:buFont typeface="Arial" panose="020B0604020202020204" pitchFamily="34" charset="0"/>
              <a:buNone/>
              <a:defRPr sz="1677" kern="1200">
                <a:solidFill>
                  <a:schemeClr val="tx1"/>
                </a:solidFill>
                <a:latin typeface="+mn-lt"/>
                <a:ea typeface="+mn-ea"/>
                <a:cs typeface="+mn-cs"/>
              </a:defRPr>
            </a:lvl9pPr>
          </a:lstStyle>
          <a:p>
            <a:pPr defTabSz="845374">
              <a:spcBef>
                <a:spcPts val="924"/>
              </a:spcBef>
            </a:pPr>
            <a:r>
              <a:rPr lang="es-ES" sz="2400" b="1" dirty="0">
                <a:solidFill>
                  <a:srgbClr val="4472C4">
                    <a:lumMod val="75000"/>
                  </a:srgbClr>
                </a:solidFill>
                <a:latin typeface="Arial" panose="020B0604020202020204" pitchFamily="34" charset="0"/>
                <a:cs typeface="Arial" panose="020B0604020202020204" pitchFamily="34" charset="0"/>
              </a:rPr>
              <a:t>DE LA DISTRIBUCIÓN DE LOS RECURSOS</a:t>
            </a:r>
          </a:p>
          <a:p>
            <a:pPr algn="just" defTabSz="845374">
              <a:spcBef>
                <a:spcPts val="924"/>
              </a:spcBef>
            </a:pPr>
            <a:endParaRPr lang="es-ES" sz="2400" b="1" dirty="0">
              <a:solidFill>
                <a:srgbClr val="4472C4">
                  <a:lumMod val="75000"/>
                </a:srgbClr>
              </a:solidFill>
              <a:latin typeface="Calibri" panose="020F0502020204030204"/>
            </a:endParaRPr>
          </a:p>
          <a:p>
            <a:pPr defTabSz="845374">
              <a:spcBef>
                <a:spcPts val="924"/>
              </a:spcBef>
            </a:pPr>
            <a:endParaRPr lang="es-ES" sz="2800" b="1" dirty="0">
              <a:solidFill>
                <a:srgbClr val="4472C4">
                  <a:lumMod val="75000"/>
                </a:srgbClr>
              </a:solidFill>
              <a:latin typeface="Calibri" panose="020F0502020204030204"/>
            </a:endParaRPr>
          </a:p>
        </p:txBody>
      </p:sp>
      <p:graphicFrame>
        <p:nvGraphicFramePr>
          <p:cNvPr id="3" name="Tabla 2">
            <a:extLst>
              <a:ext uri="{FF2B5EF4-FFF2-40B4-BE49-F238E27FC236}">
                <a16:creationId xmlns:a16="http://schemas.microsoft.com/office/drawing/2014/main" id="{811AD3A0-AB40-B23E-CDD2-8FEF77EB69DD}"/>
              </a:ext>
            </a:extLst>
          </p:cNvPr>
          <p:cNvGraphicFramePr>
            <a:graphicFrameLocks noGrp="1"/>
          </p:cNvGraphicFramePr>
          <p:nvPr>
            <p:extLst>
              <p:ext uri="{D42A27DB-BD31-4B8C-83A1-F6EECF244321}">
                <p14:modId xmlns:p14="http://schemas.microsoft.com/office/powerpoint/2010/main" val="2170035946"/>
              </p:ext>
            </p:extLst>
          </p:nvPr>
        </p:nvGraphicFramePr>
        <p:xfrm>
          <a:off x="1272000" y="1737417"/>
          <a:ext cx="9648000" cy="3839672"/>
        </p:xfrm>
        <a:graphic>
          <a:graphicData uri="http://schemas.openxmlformats.org/drawingml/2006/table">
            <a:tbl>
              <a:tblPr firstRow="1" bandRow="1">
                <a:tableStyleId>{5C22544A-7EE6-4342-B048-85BDC9FD1C3A}</a:tableStyleId>
              </a:tblPr>
              <a:tblGrid>
                <a:gridCol w="9648000">
                  <a:extLst>
                    <a:ext uri="{9D8B030D-6E8A-4147-A177-3AD203B41FA5}">
                      <a16:colId xmlns:a16="http://schemas.microsoft.com/office/drawing/2014/main" val="3906999472"/>
                    </a:ext>
                  </a:extLst>
                </a:gridCol>
              </a:tblGrid>
              <a:tr h="718104">
                <a:tc>
                  <a:txBody>
                    <a:bodyPr/>
                    <a:lstStyle/>
                    <a:p>
                      <a:pPr algn="ctr"/>
                      <a:r>
                        <a:rPr lang="es-ES" sz="1800" b="1" dirty="0">
                          <a:solidFill>
                            <a:schemeClr val="bg1"/>
                          </a:solidFill>
                          <a:latin typeface="Arial" panose="020B0604020202020204" pitchFamily="34" charset="0"/>
                          <a:cs typeface="Arial" panose="020B0604020202020204" pitchFamily="34" charset="0"/>
                        </a:rPr>
                        <a:t>CATEGORÍAS O ÍTEMS DE GASTO</a:t>
                      </a:r>
                      <a:endParaRPr lang="es-CL" dirty="0">
                        <a:solidFill>
                          <a:schemeClr val="bg1"/>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48974072"/>
                  </a:ext>
                </a:extLst>
              </a:tr>
              <a:tr h="1560784">
                <a:tc>
                  <a:txBody>
                    <a:bodyPr/>
                    <a:lstStyle/>
                    <a:p>
                      <a:r>
                        <a:rPr lang="es-ES" sz="2000" b="1" dirty="0">
                          <a:solidFill>
                            <a:srgbClr val="4472C4">
                              <a:lumMod val="75000"/>
                            </a:srgbClr>
                          </a:solidFill>
                          <a:latin typeface="Arial" panose="020B0604020202020204" pitchFamily="34" charset="0"/>
                          <a:cs typeface="Arial" panose="020B0604020202020204" pitchFamily="34" charset="0"/>
                        </a:rPr>
                        <a:t>                                    Gastos de implementación</a:t>
                      </a:r>
                      <a:endParaRPr lang="es-CL" sz="20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41412566"/>
                  </a:ext>
                </a:extLst>
              </a:tr>
              <a:tr h="1560784">
                <a:tc>
                  <a:txBody>
                    <a:bodyPr/>
                    <a:lstStyle/>
                    <a:p>
                      <a:pPr marL="0" marR="0" lvl="0" indent="0" algn="l" defTabSz="845374" rtl="0" eaLnBrk="1" fontAlgn="auto" latinLnBrk="0" hangingPunct="1">
                        <a:lnSpc>
                          <a:spcPct val="100000"/>
                        </a:lnSpc>
                        <a:spcBef>
                          <a:spcPts val="0"/>
                        </a:spcBef>
                        <a:spcAft>
                          <a:spcPts val="0"/>
                        </a:spcAft>
                        <a:buClrTx/>
                        <a:buSzTx/>
                        <a:buFontTx/>
                        <a:buNone/>
                        <a:tabLst/>
                        <a:defRPr/>
                      </a:pPr>
                      <a:r>
                        <a:rPr lang="es-ES" sz="2000" b="1" dirty="0">
                          <a:solidFill>
                            <a:srgbClr val="4472C4">
                              <a:lumMod val="75000"/>
                            </a:srgbClr>
                          </a:solidFill>
                          <a:latin typeface="Arial" panose="020B0604020202020204" pitchFamily="34" charset="0"/>
                          <a:cs typeface="Arial" panose="020B0604020202020204" pitchFamily="34" charset="0"/>
                        </a:rPr>
                        <a:t>                                     Gastos de publicidad y difusión (Comunicaciones)</a:t>
                      </a:r>
                      <a:endParaRPr lang="es-CL" sz="2000" b="1" dirty="0">
                        <a:solidFill>
                          <a:srgbClr val="4472C4">
                            <a:lumMod val="75000"/>
                          </a:srgbClr>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805174501"/>
                  </a:ext>
                </a:extLst>
              </a:tr>
            </a:tbl>
          </a:graphicData>
        </a:graphic>
      </p:graphicFrame>
      <p:pic>
        <p:nvPicPr>
          <p:cNvPr id="5" name="Imagen 4">
            <a:extLst>
              <a:ext uri="{FF2B5EF4-FFF2-40B4-BE49-F238E27FC236}">
                <a16:creationId xmlns:a16="http://schemas.microsoft.com/office/drawing/2014/main" id="{C063F3EB-EE48-C19F-72F4-6FBE12CDDD73}"/>
              </a:ext>
            </a:extLst>
          </p:cNvPr>
          <p:cNvPicPr>
            <a:picLocks noChangeAspect="1"/>
          </p:cNvPicPr>
          <p:nvPr/>
        </p:nvPicPr>
        <p:blipFill>
          <a:blip r:embed="rId3"/>
          <a:stretch>
            <a:fillRect/>
          </a:stretch>
        </p:blipFill>
        <p:spPr>
          <a:xfrm>
            <a:off x="2010418" y="3353903"/>
            <a:ext cx="1094069" cy="1094069"/>
          </a:xfrm>
          <a:prstGeom prst="rect">
            <a:avLst/>
          </a:prstGeom>
          <a:effectLst>
            <a:outerShdw blurRad="50800" dist="38100" dir="2700000" algn="tl" rotWithShape="0">
              <a:prstClr val="black">
                <a:alpha val="40000"/>
              </a:prstClr>
            </a:outerShdw>
          </a:effectLst>
        </p:spPr>
      </p:pic>
      <p:pic>
        <p:nvPicPr>
          <p:cNvPr id="8" name="Imagen 7">
            <a:extLst>
              <a:ext uri="{FF2B5EF4-FFF2-40B4-BE49-F238E27FC236}">
                <a16:creationId xmlns:a16="http://schemas.microsoft.com/office/drawing/2014/main" id="{C684192E-B0D0-60D1-8E3A-BDE295FEA5EA}"/>
              </a:ext>
            </a:extLst>
          </p:cNvPr>
          <p:cNvPicPr>
            <a:picLocks noChangeAspect="1"/>
          </p:cNvPicPr>
          <p:nvPr/>
        </p:nvPicPr>
        <p:blipFill>
          <a:blip r:embed="rId4"/>
          <a:stretch>
            <a:fillRect/>
          </a:stretch>
        </p:blipFill>
        <p:spPr>
          <a:xfrm>
            <a:off x="1810256" y="4770865"/>
            <a:ext cx="1150657" cy="1150657"/>
          </a:xfrm>
          <a:prstGeom prst="rect">
            <a:avLst/>
          </a:prstGeom>
          <a:effectLst>
            <a:outerShdw blurRad="50800" dist="38100" dir="2700000" algn="tl" rotWithShape="0">
              <a:prstClr val="black">
                <a:alpha val="40000"/>
              </a:prstClr>
            </a:outerShdw>
          </a:effectLst>
        </p:spPr>
      </p:pic>
      <p:pic>
        <p:nvPicPr>
          <p:cNvPr id="10" name="Picture 4" descr="Logotipo, nombre de la empresa&#10;&#10;Descripción generada automáticamente">
            <a:extLst>
              <a:ext uri="{FF2B5EF4-FFF2-40B4-BE49-F238E27FC236}">
                <a16:creationId xmlns:a16="http://schemas.microsoft.com/office/drawing/2014/main" id="{D6158289-9F7E-AE93-CA3A-D9F572CCB8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77395" y="596474"/>
            <a:ext cx="2021428" cy="818050"/>
          </a:xfrm>
          <a:prstGeom prst="rect">
            <a:avLst/>
          </a:prstGeom>
          <a:noFill/>
          <a:extLst>
            <a:ext uri="{909E8E84-426E-40DD-AFC4-6F175D3DCCD1}">
              <a14:hiddenFill xmlns:a14="http://schemas.microsoft.com/office/drawing/2010/main">
                <a:solidFill>
                  <a:srgbClr val="FFFFFF"/>
                </a:solidFill>
              </a14:hiddenFill>
            </a:ext>
          </a:extLst>
        </p:spPr>
      </p:pic>
      <p:sp>
        <p:nvSpPr>
          <p:cNvPr id="2" name="Rectángulo: esquinas redondeadas 1">
            <a:extLst>
              <a:ext uri="{FF2B5EF4-FFF2-40B4-BE49-F238E27FC236}">
                <a16:creationId xmlns:a16="http://schemas.microsoft.com/office/drawing/2014/main" id="{E8AE5A7F-97B7-C483-9A36-8CB9B5B344E3}"/>
              </a:ext>
            </a:extLst>
          </p:cNvPr>
          <p:cNvSpPr/>
          <p:nvPr/>
        </p:nvSpPr>
        <p:spPr>
          <a:xfrm>
            <a:off x="2622883" y="6039853"/>
            <a:ext cx="7976937" cy="585322"/>
          </a:xfrm>
          <a:prstGeom prst="roundRect">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es-CL" dirty="0">
                <a:solidFill>
                  <a:schemeClr val="tx1"/>
                </a:solidFill>
              </a:rPr>
              <a:t>*El </a:t>
            </a:r>
            <a:r>
              <a:rPr lang="es-CL" b="1" dirty="0">
                <a:solidFill>
                  <a:schemeClr val="tx1"/>
                </a:solidFill>
              </a:rPr>
              <a:t>costo de transporte </a:t>
            </a:r>
            <a:r>
              <a:rPr lang="es-CL" dirty="0">
                <a:solidFill>
                  <a:schemeClr val="tx1"/>
                </a:solidFill>
              </a:rPr>
              <a:t>de las ayudas técnicas, deberá ser un aporte de terceros desde cada una de las municipalidades. Anexo III.</a:t>
            </a:r>
          </a:p>
        </p:txBody>
      </p:sp>
    </p:spTree>
    <p:extLst>
      <p:ext uri="{BB962C8B-B14F-4D97-AF65-F5344CB8AC3E}">
        <p14:creationId xmlns:p14="http://schemas.microsoft.com/office/powerpoint/2010/main" val="19427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80">
                                          <p:stCondLst>
                                            <p:cond delay="0"/>
                                          </p:stCondLst>
                                        </p:cTn>
                                        <p:tgtEl>
                                          <p:spTgt spid="2"/>
                                        </p:tgtEl>
                                      </p:cBhvr>
                                    </p:animEffect>
                                    <p:anim calcmode="lin" valueType="num">
                                      <p:cBhvr>
                                        <p:cTn id="13"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8" dur="26">
                                          <p:stCondLst>
                                            <p:cond delay="650"/>
                                          </p:stCondLst>
                                        </p:cTn>
                                        <p:tgtEl>
                                          <p:spTgt spid="2"/>
                                        </p:tgtEl>
                                      </p:cBhvr>
                                      <p:to x="100000" y="60000"/>
                                    </p:animScale>
                                    <p:animScale>
                                      <p:cBhvr>
                                        <p:cTn id="19" dur="166" decel="50000">
                                          <p:stCondLst>
                                            <p:cond delay="676"/>
                                          </p:stCondLst>
                                        </p:cTn>
                                        <p:tgtEl>
                                          <p:spTgt spid="2"/>
                                        </p:tgtEl>
                                      </p:cBhvr>
                                      <p:to x="100000" y="100000"/>
                                    </p:animScale>
                                    <p:animScale>
                                      <p:cBhvr>
                                        <p:cTn id="20" dur="26">
                                          <p:stCondLst>
                                            <p:cond delay="1312"/>
                                          </p:stCondLst>
                                        </p:cTn>
                                        <p:tgtEl>
                                          <p:spTgt spid="2"/>
                                        </p:tgtEl>
                                      </p:cBhvr>
                                      <p:to x="100000" y="80000"/>
                                    </p:animScale>
                                    <p:animScale>
                                      <p:cBhvr>
                                        <p:cTn id="21" dur="166" decel="50000">
                                          <p:stCondLst>
                                            <p:cond delay="1338"/>
                                          </p:stCondLst>
                                        </p:cTn>
                                        <p:tgtEl>
                                          <p:spTgt spid="2"/>
                                        </p:tgtEl>
                                      </p:cBhvr>
                                      <p:to x="100000" y="100000"/>
                                    </p:animScale>
                                    <p:animScale>
                                      <p:cBhvr>
                                        <p:cTn id="22" dur="26">
                                          <p:stCondLst>
                                            <p:cond delay="1642"/>
                                          </p:stCondLst>
                                        </p:cTn>
                                        <p:tgtEl>
                                          <p:spTgt spid="2"/>
                                        </p:tgtEl>
                                      </p:cBhvr>
                                      <p:to x="100000" y="90000"/>
                                    </p:animScale>
                                    <p:animScale>
                                      <p:cBhvr>
                                        <p:cTn id="23" dur="166" decel="50000">
                                          <p:stCondLst>
                                            <p:cond delay="1668"/>
                                          </p:stCondLst>
                                        </p:cTn>
                                        <p:tgtEl>
                                          <p:spTgt spid="2"/>
                                        </p:tgtEl>
                                      </p:cBhvr>
                                      <p:to x="100000" y="100000"/>
                                    </p:animScale>
                                    <p:animScale>
                                      <p:cBhvr>
                                        <p:cTn id="24" dur="26">
                                          <p:stCondLst>
                                            <p:cond delay="1808"/>
                                          </p:stCondLst>
                                        </p:cTn>
                                        <p:tgtEl>
                                          <p:spTgt spid="2"/>
                                        </p:tgtEl>
                                      </p:cBhvr>
                                      <p:to x="100000" y="95000"/>
                                    </p:animScale>
                                    <p:animScale>
                                      <p:cBhvr>
                                        <p:cTn id="25"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Texto&#10;&#10;Descripción generada automáticamente">
            <a:extLst>
              <a:ext uri="{FF2B5EF4-FFF2-40B4-BE49-F238E27FC236}">
                <a16:creationId xmlns:a16="http://schemas.microsoft.com/office/drawing/2014/main" id="{88ABD5D1-7E11-4076-9C5F-59E815ADF4E1}"/>
              </a:ext>
            </a:extLst>
          </p:cNvPr>
          <p:cNvPicPr>
            <a:picLocks noChangeAspect="1"/>
          </p:cNvPicPr>
          <p:nvPr/>
        </p:nvPicPr>
        <p:blipFill>
          <a:blip r:embed="rId2"/>
          <a:stretch>
            <a:fillRect/>
          </a:stretch>
        </p:blipFill>
        <p:spPr>
          <a:xfrm>
            <a:off x="-3090" y="12902"/>
            <a:ext cx="12195090" cy="6845098"/>
          </a:xfrm>
          <a:prstGeom prst="rect">
            <a:avLst/>
          </a:prstGeom>
        </p:spPr>
      </p:pic>
      <p:sp>
        <p:nvSpPr>
          <p:cNvPr id="2" name="Subtítulo 2">
            <a:extLst>
              <a:ext uri="{FF2B5EF4-FFF2-40B4-BE49-F238E27FC236}">
                <a16:creationId xmlns:a16="http://schemas.microsoft.com/office/drawing/2014/main" id="{ABD963C6-B72D-ED30-2CBB-D3104DF142BE}"/>
              </a:ext>
            </a:extLst>
          </p:cNvPr>
          <p:cNvSpPr>
            <a:spLocks noGrp="1"/>
          </p:cNvSpPr>
          <p:nvPr>
            <p:ph type="subTitle" idx="1"/>
          </p:nvPr>
        </p:nvSpPr>
        <p:spPr>
          <a:xfrm>
            <a:off x="5613811" y="555719"/>
            <a:ext cx="5738633" cy="587554"/>
          </a:xfrm>
        </p:spPr>
        <p:txBody>
          <a:bodyPr>
            <a:normAutofit/>
          </a:bodyPr>
          <a:lstStyle/>
          <a:p>
            <a:endParaRPr lang="es-MX" sz="2600" b="1" dirty="0">
              <a:solidFill>
                <a:schemeClr val="accent1">
                  <a:lumMod val="75000"/>
                </a:schemeClr>
              </a:solidFill>
            </a:endParaRPr>
          </a:p>
          <a:p>
            <a:endParaRPr lang="es-CL" sz="5821" b="1" dirty="0">
              <a:solidFill>
                <a:schemeClr val="accent1">
                  <a:lumMod val="75000"/>
                </a:schemeClr>
              </a:solidFill>
            </a:endParaRPr>
          </a:p>
        </p:txBody>
      </p:sp>
      <p:sp>
        <p:nvSpPr>
          <p:cNvPr id="7" name="Subtítulo 2">
            <a:extLst>
              <a:ext uri="{FF2B5EF4-FFF2-40B4-BE49-F238E27FC236}">
                <a16:creationId xmlns:a16="http://schemas.microsoft.com/office/drawing/2014/main" id="{EFCF4B0E-853F-0949-9EB1-13B4C8BFB555}"/>
              </a:ext>
            </a:extLst>
          </p:cNvPr>
          <p:cNvSpPr txBox="1">
            <a:spLocks/>
          </p:cNvSpPr>
          <p:nvPr/>
        </p:nvSpPr>
        <p:spPr>
          <a:xfrm>
            <a:off x="504910" y="1258349"/>
            <a:ext cx="11212598" cy="5043931"/>
          </a:xfrm>
          <a:prstGeom prst="rect">
            <a:avLst/>
          </a:prstGeom>
        </p:spPr>
        <p:txBody>
          <a:bodyPr vert="horz" lIns="80649" tIns="40325" rIns="80649" bIns="40325" rtlCol="0">
            <a:normAutofit/>
          </a:bodyPr>
          <a:lstStyle>
            <a:lvl1pPr marL="0" indent="0" algn="ctr" defTabSz="958474" rtl="0" eaLnBrk="1" latinLnBrk="0" hangingPunct="1">
              <a:lnSpc>
                <a:spcPct val="90000"/>
              </a:lnSpc>
              <a:spcBef>
                <a:spcPts val="1048"/>
              </a:spcBef>
              <a:buFont typeface="Arial" panose="020B0604020202020204" pitchFamily="34" charset="0"/>
              <a:buNone/>
              <a:defRPr sz="2516" kern="1200">
                <a:solidFill>
                  <a:schemeClr val="tx1"/>
                </a:solidFill>
                <a:latin typeface="+mn-lt"/>
                <a:ea typeface="+mn-ea"/>
                <a:cs typeface="+mn-cs"/>
              </a:defRPr>
            </a:lvl1pPr>
            <a:lvl2pPr marL="479237" indent="0" algn="ctr" defTabSz="958474" rtl="0" eaLnBrk="1" latinLnBrk="0" hangingPunct="1">
              <a:lnSpc>
                <a:spcPct val="90000"/>
              </a:lnSpc>
              <a:spcBef>
                <a:spcPts val="524"/>
              </a:spcBef>
              <a:buFont typeface="Arial" panose="020B0604020202020204" pitchFamily="34" charset="0"/>
              <a:buNone/>
              <a:defRPr sz="2096" kern="1200">
                <a:solidFill>
                  <a:schemeClr val="tx1"/>
                </a:solidFill>
                <a:latin typeface="+mn-lt"/>
                <a:ea typeface="+mn-ea"/>
                <a:cs typeface="+mn-cs"/>
              </a:defRPr>
            </a:lvl2pPr>
            <a:lvl3pPr marL="958474" indent="0" algn="ctr" defTabSz="958474" rtl="0" eaLnBrk="1" latinLnBrk="0" hangingPunct="1">
              <a:lnSpc>
                <a:spcPct val="90000"/>
              </a:lnSpc>
              <a:spcBef>
                <a:spcPts val="524"/>
              </a:spcBef>
              <a:buFont typeface="Arial" panose="020B0604020202020204" pitchFamily="34" charset="0"/>
              <a:buNone/>
              <a:defRPr sz="1887" kern="1200">
                <a:solidFill>
                  <a:schemeClr val="tx1"/>
                </a:solidFill>
                <a:latin typeface="+mn-lt"/>
                <a:ea typeface="+mn-ea"/>
                <a:cs typeface="+mn-cs"/>
              </a:defRPr>
            </a:lvl3pPr>
            <a:lvl4pPr marL="1437711" indent="0" algn="ctr" defTabSz="958474" rtl="0" eaLnBrk="1" latinLnBrk="0" hangingPunct="1">
              <a:lnSpc>
                <a:spcPct val="90000"/>
              </a:lnSpc>
              <a:spcBef>
                <a:spcPts val="524"/>
              </a:spcBef>
              <a:buFont typeface="Arial" panose="020B0604020202020204" pitchFamily="34" charset="0"/>
              <a:buNone/>
              <a:defRPr sz="1677" kern="1200">
                <a:solidFill>
                  <a:schemeClr val="tx1"/>
                </a:solidFill>
                <a:latin typeface="+mn-lt"/>
                <a:ea typeface="+mn-ea"/>
                <a:cs typeface="+mn-cs"/>
              </a:defRPr>
            </a:lvl4pPr>
            <a:lvl5pPr marL="1916948" indent="0" algn="ctr" defTabSz="958474" rtl="0" eaLnBrk="1" latinLnBrk="0" hangingPunct="1">
              <a:lnSpc>
                <a:spcPct val="90000"/>
              </a:lnSpc>
              <a:spcBef>
                <a:spcPts val="524"/>
              </a:spcBef>
              <a:buFont typeface="Arial" panose="020B0604020202020204" pitchFamily="34" charset="0"/>
              <a:buNone/>
              <a:defRPr sz="1677" kern="1200">
                <a:solidFill>
                  <a:schemeClr val="tx1"/>
                </a:solidFill>
                <a:latin typeface="+mn-lt"/>
                <a:ea typeface="+mn-ea"/>
                <a:cs typeface="+mn-cs"/>
              </a:defRPr>
            </a:lvl5pPr>
            <a:lvl6pPr marL="2396185" indent="0" algn="ctr" defTabSz="958474" rtl="0" eaLnBrk="1" latinLnBrk="0" hangingPunct="1">
              <a:lnSpc>
                <a:spcPct val="90000"/>
              </a:lnSpc>
              <a:spcBef>
                <a:spcPts val="524"/>
              </a:spcBef>
              <a:buFont typeface="Arial" panose="020B0604020202020204" pitchFamily="34" charset="0"/>
              <a:buNone/>
              <a:defRPr sz="1677" kern="1200">
                <a:solidFill>
                  <a:schemeClr val="tx1"/>
                </a:solidFill>
                <a:latin typeface="+mn-lt"/>
                <a:ea typeface="+mn-ea"/>
                <a:cs typeface="+mn-cs"/>
              </a:defRPr>
            </a:lvl6pPr>
            <a:lvl7pPr marL="2875422" indent="0" algn="ctr" defTabSz="958474" rtl="0" eaLnBrk="1" latinLnBrk="0" hangingPunct="1">
              <a:lnSpc>
                <a:spcPct val="90000"/>
              </a:lnSpc>
              <a:spcBef>
                <a:spcPts val="524"/>
              </a:spcBef>
              <a:buFont typeface="Arial" panose="020B0604020202020204" pitchFamily="34" charset="0"/>
              <a:buNone/>
              <a:defRPr sz="1677" kern="1200">
                <a:solidFill>
                  <a:schemeClr val="tx1"/>
                </a:solidFill>
                <a:latin typeface="+mn-lt"/>
                <a:ea typeface="+mn-ea"/>
                <a:cs typeface="+mn-cs"/>
              </a:defRPr>
            </a:lvl7pPr>
            <a:lvl8pPr marL="3354659" indent="0" algn="ctr" defTabSz="958474" rtl="0" eaLnBrk="1" latinLnBrk="0" hangingPunct="1">
              <a:lnSpc>
                <a:spcPct val="90000"/>
              </a:lnSpc>
              <a:spcBef>
                <a:spcPts val="524"/>
              </a:spcBef>
              <a:buFont typeface="Arial" panose="020B0604020202020204" pitchFamily="34" charset="0"/>
              <a:buNone/>
              <a:defRPr sz="1677" kern="1200">
                <a:solidFill>
                  <a:schemeClr val="tx1"/>
                </a:solidFill>
                <a:latin typeface="+mn-lt"/>
                <a:ea typeface="+mn-ea"/>
                <a:cs typeface="+mn-cs"/>
              </a:defRPr>
            </a:lvl8pPr>
            <a:lvl9pPr marL="3833896" indent="0" algn="ctr" defTabSz="958474" rtl="0" eaLnBrk="1" latinLnBrk="0" hangingPunct="1">
              <a:lnSpc>
                <a:spcPct val="90000"/>
              </a:lnSpc>
              <a:spcBef>
                <a:spcPts val="524"/>
              </a:spcBef>
              <a:buFont typeface="Arial" panose="020B0604020202020204" pitchFamily="34" charset="0"/>
              <a:buNone/>
              <a:defRPr sz="1677" kern="1200">
                <a:solidFill>
                  <a:schemeClr val="tx1"/>
                </a:solidFill>
                <a:latin typeface="+mn-lt"/>
                <a:ea typeface="+mn-ea"/>
                <a:cs typeface="+mn-cs"/>
              </a:defRPr>
            </a:lvl9pPr>
          </a:lstStyle>
          <a:p>
            <a:pPr defTabSz="845374">
              <a:spcBef>
                <a:spcPts val="924"/>
              </a:spcBef>
            </a:pPr>
            <a:r>
              <a:rPr lang="es-ES" sz="2400" b="1" dirty="0">
                <a:solidFill>
                  <a:srgbClr val="4472C4">
                    <a:lumMod val="75000"/>
                  </a:srgbClr>
                </a:solidFill>
                <a:latin typeface="Arial" panose="020B0604020202020204" pitchFamily="34" charset="0"/>
                <a:cs typeface="Arial" panose="020B0604020202020204" pitchFamily="34" charset="0"/>
              </a:rPr>
              <a:t>ADMISIBILIDAD</a:t>
            </a:r>
            <a:endParaRPr lang="es-ES" sz="3000" b="1" dirty="0">
              <a:solidFill>
                <a:srgbClr val="4472C4">
                  <a:lumMod val="75000"/>
                </a:srgbClr>
              </a:solidFill>
              <a:latin typeface="Arial" panose="020B0604020202020204" pitchFamily="34" charset="0"/>
              <a:cs typeface="Arial" panose="020B0604020202020204" pitchFamily="34" charset="0"/>
            </a:endParaRPr>
          </a:p>
          <a:p>
            <a:pPr marL="342900" lvl="0" indent="-342900" algn="just">
              <a:lnSpc>
                <a:spcPct val="107000"/>
              </a:lnSpc>
              <a:spcAft>
                <a:spcPts val="800"/>
              </a:spcAft>
              <a:buFont typeface="+mj-lt"/>
              <a:buAutoNum type="arabicParenR"/>
            </a:pPr>
            <a:endParaRPr lang="es-CL" sz="1800" dirty="0">
              <a:effectLst/>
              <a:latin typeface="Calibri" panose="020F0502020204030204" pitchFamily="34" charset="0"/>
              <a:ea typeface="Calibri" panose="020F0502020204030204" pitchFamily="34" charset="0"/>
            </a:endParaRPr>
          </a:p>
          <a:p>
            <a:pPr lvl="0" algn="just">
              <a:lnSpc>
                <a:spcPct val="107000"/>
              </a:lnSpc>
            </a:pPr>
            <a:endParaRPr lang="es-ES" sz="2800" b="1" dirty="0">
              <a:solidFill>
                <a:srgbClr val="4472C4">
                  <a:lumMod val="75000"/>
                </a:srgbClr>
              </a:solidFill>
              <a:latin typeface="Calibri" panose="020F0502020204030204"/>
            </a:endParaRPr>
          </a:p>
        </p:txBody>
      </p:sp>
      <p:graphicFrame>
        <p:nvGraphicFramePr>
          <p:cNvPr id="5" name="Tabla 4">
            <a:extLst>
              <a:ext uri="{FF2B5EF4-FFF2-40B4-BE49-F238E27FC236}">
                <a16:creationId xmlns:a16="http://schemas.microsoft.com/office/drawing/2014/main" id="{DDCB570F-1F03-C549-15B9-142073D06056}"/>
              </a:ext>
            </a:extLst>
          </p:cNvPr>
          <p:cNvGraphicFramePr>
            <a:graphicFrameLocks noGrp="1"/>
          </p:cNvGraphicFramePr>
          <p:nvPr>
            <p:extLst>
              <p:ext uri="{D42A27DB-BD31-4B8C-83A1-F6EECF244321}">
                <p14:modId xmlns:p14="http://schemas.microsoft.com/office/powerpoint/2010/main" val="171205155"/>
              </p:ext>
            </p:extLst>
          </p:nvPr>
        </p:nvGraphicFramePr>
        <p:xfrm>
          <a:off x="504910" y="1757265"/>
          <a:ext cx="11100118" cy="4545785"/>
        </p:xfrm>
        <a:graphic>
          <a:graphicData uri="http://schemas.openxmlformats.org/drawingml/2006/table">
            <a:tbl>
              <a:tblPr firstRow="1" bandRow="1">
                <a:tableStyleId>{5C22544A-7EE6-4342-B048-85BDC9FD1C3A}</a:tableStyleId>
              </a:tblPr>
              <a:tblGrid>
                <a:gridCol w="11100118">
                  <a:extLst>
                    <a:ext uri="{9D8B030D-6E8A-4147-A177-3AD203B41FA5}">
                      <a16:colId xmlns:a16="http://schemas.microsoft.com/office/drawing/2014/main" val="3421467485"/>
                    </a:ext>
                  </a:extLst>
                </a:gridCol>
              </a:tblGrid>
              <a:tr h="519207">
                <a:tc>
                  <a:txBody>
                    <a:bodyPr/>
                    <a:lstStyle/>
                    <a:p>
                      <a:pPr marL="0" marR="0" lvl="0" indent="0" algn="l" defTabSz="845374" rtl="0" eaLnBrk="1" fontAlgn="auto" latinLnBrk="0" hangingPunct="1">
                        <a:lnSpc>
                          <a:spcPct val="100000"/>
                        </a:lnSpc>
                        <a:spcBef>
                          <a:spcPts val="0"/>
                        </a:spcBef>
                        <a:spcAft>
                          <a:spcPts val="0"/>
                        </a:spcAft>
                        <a:buClrTx/>
                        <a:buSzTx/>
                        <a:buFontTx/>
                        <a:buNone/>
                        <a:tabLst/>
                        <a:defRPr/>
                      </a:pPr>
                      <a:r>
                        <a:rPr lang="es-ES" sz="1800" b="1" dirty="0">
                          <a:solidFill>
                            <a:schemeClr val="bg1"/>
                          </a:solidFill>
                          <a:latin typeface="Arial" panose="020B0604020202020204" pitchFamily="34" charset="0"/>
                          <a:cs typeface="Arial" panose="020B0604020202020204" pitchFamily="34" charset="0"/>
                        </a:rPr>
                        <a:t>ORGANIZACIONES PRIVADAS</a:t>
                      </a:r>
                    </a:p>
                  </a:txBody>
                  <a:tcPr anchor="ctr"/>
                </a:tc>
                <a:extLst>
                  <a:ext uri="{0D108BD9-81ED-4DB2-BD59-A6C34878D82A}">
                    <a16:rowId xmlns:a16="http://schemas.microsoft.com/office/drawing/2014/main" val="3709290821"/>
                  </a:ext>
                </a:extLst>
              </a:tr>
              <a:tr h="443569">
                <a:tc>
                  <a:txBody>
                    <a:bodyPr/>
                    <a:lstStyle/>
                    <a:p>
                      <a:pPr marL="0" marR="0" lvl="0" indent="0" algn="just" defTabSz="845374" rtl="0" eaLnBrk="1" fontAlgn="auto" latinLnBrk="0" hangingPunct="1">
                        <a:lnSpc>
                          <a:spcPct val="100000"/>
                        </a:lnSpc>
                        <a:spcBef>
                          <a:spcPts val="0"/>
                        </a:spcBef>
                        <a:spcAft>
                          <a:spcPts val="0"/>
                        </a:spcAft>
                        <a:buClrTx/>
                        <a:buSzTx/>
                        <a:buFontTx/>
                        <a:buNone/>
                        <a:tabLst/>
                        <a:defRPr/>
                      </a:pPr>
                      <a:r>
                        <a:rPr lang="es-ES" sz="1600" b="1" dirty="0">
                          <a:solidFill>
                            <a:srgbClr val="4472C4">
                              <a:lumMod val="75000"/>
                            </a:srgbClr>
                          </a:solidFill>
                          <a:latin typeface="Arial" panose="020B0604020202020204" pitchFamily="34" charset="0"/>
                          <a:cs typeface="Arial" panose="020B0604020202020204" pitchFamily="34" charset="0"/>
                        </a:rPr>
                        <a:t>1.- Formulario de postulación para concurso de ayudas técnicas 2025 en formato Excel. (Anexo I)</a:t>
                      </a:r>
                    </a:p>
                  </a:txBody>
                  <a:tcPr anchor="ctr"/>
                </a:tc>
                <a:extLst>
                  <a:ext uri="{0D108BD9-81ED-4DB2-BD59-A6C34878D82A}">
                    <a16:rowId xmlns:a16="http://schemas.microsoft.com/office/drawing/2014/main" val="42457617"/>
                  </a:ext>
                </a:extLst>
              </a:tr>
              <a:tr h="443569">
                <a:tc>
                  <a:txBody>
                    <a:bodyPr/>
                    <a:lstStyle/>
                    <a:p>
                      <a:pPr marL="0" marR="0" lvl="0" indent="0" algn="just" defTabSz="845374" rtl="0" eaLnBrk="1" fontAlgn="auto" latinLnBrk="0" hangingPunct="1">
                        <a:lnSpc>
                          <a:spcPct val="100000"/>
                        </a:lnSpc>
                        <a:spcBef>
                          <a:spcPts val="0"/>
                        </a:spcBef>
                        <a:spcAft>
                          <a:spcPts val="0"/>
                        </a:spcAft>
                        <a:buClrTx/>
                        <a:buSzTx/>
                        <a:buFontTx/>
                        <a:buNone/>
                        <a:tabLst/>
                        <a:defRPr/>
                      </a:pPr>
                      <a:r>
                        <a:rPr lang="es-ES" sz="1600" b="1" dirty="0">
                          <a:solidFill>
                            <a:srgbClr val="4472C4">
                              <a:lumMod val="75000"/>
                            </a:srgbClr>
                          </a:solidFill>
                          <a:latin typeface="Arial" panose="020B0604020202020204" pitchFamily="34" charset="0"/>
                          <a:cs typeface="Arial" panose="020B0604020202020204" pitchFamily="34" charset="0"/>
                        </a:rPr>
                        <a:t>2.- </a:t>
                      </a:r>
                      <a:r>
                        <a:rPr lang="es-ES" sz="1600" b="1" kern="1200" dirty="0">
                          <a:solidFill>
                            <a:srgbClr val="4472C4">
                              <a:lumMod val="75000"/>
                            </a:srgbClr>
                          </a:solidFill>
                          <a:latin typeface="Arial" panose="020B0604020202020204" pitchFamily="34" charset="0"/>
                          <a:ea typeface="+mn-ea"/>
                          <a:cs typeface="Arial" panose="020B0604020202020204" pitchFamily="34" charset="0"/>
                        </a:rPr>
                        <a:t>Certificado de conocimiento y aprobación de la municipalidad </a:t>
                      </a:r>
                      <a:r>
                        <a:rPr lang="es-ES" sz="1600" b="0" kern="1200" dirty="0">
                          <a:solidFill>
                            <a:srgbClr val="4472C4">
                              <a:lumMod val="75000"/>
                            </a:srgbClr>
                          </a:solidFill>
                          <a:latin typeface="Arial" panose="020B0604020202020204" pitchFamily="34" charset="0"/>
                          <a:ea typeface="+mn-ea"/>
                          <a:cs typeface="Arial" panose="020B0604020202020204" pitchFamily="34" charset="0"/>
                        </a:rPr>
                        <a:t>(Anexo II).</a:t>
                      </a:r>
                      <a:endParaRPr lang="es-ES" sz="1600" b="0" dirty="0">
                        <a:solidFill>
                          <a:srgbClr val="4472C4">
                            <a:lumMod val="75000"/>
                          </a:srgbClr>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238524686"/>
                  </a:ext>
                </a:extLst>
              </a:tr>
              <a:tr h="443569">
                <a:tc>
                  <a:txBody>
                    <a:bodyPr/>
                    <a:lstStyle/>
                    <a:p>
                      <a:pPr marL="0" marR="0" lvl="0" indent="0" algn="just" defTabSz="845374" rtl="0" eaLnBrk="1" fontAlgn="auto" latinLnBrk="0" hangingPunct="1">
                        <a:lnSpc>
                          <a:spcPct val="100000"/>
                        </a:lnSpc>
                        <a:spcBef>
                          <a:spcPts val="0"/>
                        </a:spcBef>
                        <a:spcAft>
                          <a:spcPts val="0"/>
                        </a:spcAft>
                        <a:buClrTx/>
                        <a:buSzTx/>
                        <a:buFontTx/>
                        <a:buNone/>
                        <a:tabLst/>
                        <a:defRPr/>
                      </a:pPr>
                      <a:r>
                        <a:rPr lang="es-ES" sz="1600" b="1" dirty="0">
                          <a:solidFill>
                            <a:srgbClr val="4472C4">
                              <a:lumMod val="75000"/>
                            </a:srgbClr>
                          </a:solidFill>
                          <a:latin typeface="Arial" panose="020B0604020202020204" pitchFamily="34" charset="0"/>
                          <a:cs typeface="Arial" panose="020B0604020202020204" pitchFamily="34" charset="0"/>
                        </a:rPr>
                        <a:t>3.- Carta de compromiso de la municipalidad (Anexo III</a:t>
                      </a:r>
                      <a:r>
                        <a:rPr lang="es-ES" sz="1600" b="0" dirty="0">
                          <a:solidFill>
                            <a:srgbClr val="4472C4">
                              <a:lumMod val="75000"/>
                            </a:srgbClr>
                          </a:solidFill>
                          <a:latin typeface="Arial" panose="020B0604020202020204" pitchFamily="34" charset="0"/>
                          <a:cs typeface="Arial" panose="020B0604020202020204" pitchFamily="34" charset="0"/>
                        </a:rPr>
                        <a:t>): </a:t>
                      </a:r>
                      <a:r>
                        <a:rPr lang="es-MX" sz="1600" b="0" dirty="0">
                          <a:solidFill>
                            <a:srgbClr val="4472C4">
                              <a:lumMod val="75000"/>
                            </a:srgbClr>
                          </a:solidFill>
                          <a:latin typeface="Arial" panose="020B0604020202020204" pitchFamily="34" charset="0"/>
                          <a:cs typeface="Arial" panose="020B0604020202020204" pitchFamily="34" charset="0"/>
                        </a:rPr>
                        <a:t>Documento emitido por la municipalidad donde se compromete a financiar y/o ejecutar el servicio de traslado de las ayudas técnicas desde el proveedor hacia la comuna. </a:t>
                      </a:r>
                      <a:endParaRPr lang="es-ES" sz="1600" b="0" dirty="0">
                        <a:solidFill>
                          <a:srgbClr val="4472C4">
                            <a:lumMod val="75000"/>
                          </a:srgbClr>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082715097"/>
                  </a:ext>
                </a:extLst>
              </a:tr>
              <a:tr h="443569">
                <a:tc>
                  <a:txBody>
                    <a:bodyPr/>
                    <a:lstStyle/>
                    <a:p>
                      <a:pPr marL="0" marR="0" lvl="0" indent="0" algn="just" defTabSz="845374" rtl="0" eaLnBrk="1" fontAlgn="auto" latinLnBrk="0" hangingPunct="1">
                        <a:lnSpc>
                          <a:spcPct val="100000"/>
                        </a:lnSpc>
                        <a:spcBef>
                          <a:spcPts val="0"/>
                        </a:spcBef>
                        <a:spcAft>
                          <a:spcPts val="0"/>
                        </a:spcAft>
                        <a:buClrTx/>
                        <a:buSzTx/>
                        <a:buFontTx/>
                        <a:buNone/>
                        <a:tabLst/>
                        <a:defRPr/>
                      </a:pPr>
                      <a:r>
                        <a:rPr lang="es-ES" sz="1600" b="1" dirty="0">
                          <a:solidFill>
                            <a:srgbClr val="4472C4">
                              <a:lumMod val="75000"/>
                            </a:srgbClr>
                          </a:solidFill>
                          <a:latin typeface="Arial" panose="020B0604020202020204" pitchFamily="34" charset="0"/>
                          <a:cs typeface="Arial" panose="020B0604020202020204" pitchFamily="34" charset="0"/>
                        </a:rPr>
                        <a:t>4.- Certificado de Vigencia: </a:t>
                      </a:r>
                      <a:r>
                        <a:rPr lang="es-ES" sz="1600" b="0" dirty="0">
                          <a:solidFill>
                            <a:srgbClr val="4472C4">
                              <a:lumMod val="75000"/>
                            </a:srgbClr>
                          </a:solidFill>
                          <a:latin typeface="Arial" panose="020B0604020202020204" pitchFamily="34" charset="0"/>
                          <a:cs typeface="Arial" panose="020B0604020202020204" pitchFamily="34" charset="0"/>
                        </a:rPr>
                        <a:t>Documento emitido por el Servicio del Registro Civil e Identificación (Ministerio Justicia, Ministerio Transporte, arzobispado entre otros) donde la organización demuestre una conformación mínima de 2 años de antigüedad y su directiva al día</a:t>
                      </a:r>
                      <a:r>
                        <a:rPr lang="es-ES" sz="1600" b="1" dirty="0">
                          <a:solidFill>
                            <a:srgbClr val="4472C4">
                              <a:lumMod val="75000"/>
                            </a:srgbClr>
                          </a:solidFill>
                          <a:latin typeface="Arial" panose="020B0604020202020204" pitchFamily="34" charset="0"/>
                          <a:cs typeface="Arial" panose="020B0604020202020204" pitchFamily="34" charset="0"/>
                        </a:rPr>
                        <a:t>. </a:t>
                      </a:r>
                      <a:endParaRPr lang="es-ES" sz="1600" b="0" dirty="0">
                        <a:solidFill>
                          <a:srgbClr val="4472C4">
                            <a:lumMod val="75000"/>
                          </a:srgbClr>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744889395"/>
                  </a:ext>
                </a:extLst>
              </a:tr>
              <a:tr h="443569">
                <a:tc>
                  <a:txBody>
                    <a:bodyPr/>
                    <a:lstStyle/>
                    <a:p>
                      <a:pPr marL="0" marR="0" lvl="0" indent="0" algn="just" defTabSz="845374" rtl="0" eaLnBrk="1" fontAlgn="auto" latinLnBrk="0" hangingPunct="1">
                        <a:lnSpc>
                          <a:spcPct val="100000"/>
                        </a:lnSpc>
                        <a:spcBef>
                          <a:spcPts val="0"/>
                        </a:spcBef>
                        <a:spcAft>
                          <a:spcPts val="0"/>
                        </a:spcAft>
                        <a:buClrTx/>
                        <a:buSzTx/>
                        <a:buFontTx/>
                        <a:buNone/>
                        <a:tabLst/>
                        <a:defRPr/>
                      </a:pPr>
                      <a:r>
                        <a:rPr lang="es-ES" sz="1600" b="1" dirty="0">
                          <a:solidFill>
                            <a:srgbClr val="4472C4">
                              <a:lumMod val="75000"/>
                            </a:srgbClr>
                          </a:solidFill>
                          <a:latin typeface="Arial" panose="020B0604020202020204" pitchFamily="34" charset="0"/>
                          <a:cs typeface="Arial" panose="020B0604020202020204" pitchFamily="34" charset="0"/>
                        </a:rPr>
                        <a:t>5.- Estatutos y/o acta de constitución de la organización postulante. </a:t>
                      </a:r>
                      <a:endParaRPr lang="es-ES" sz="1600" b="0" dirty="0">
                        <a:solidFill>
                          <a:srgbClr val="4472C4">
                            <a:lumMod val="75000"/>
                          </a:srgbClr>
                        </a:solidFill>
                        <a:latin typeface="Arial" panose="020B0604020202020204" pitchFamily="34" charset="0"/>
                        <a:cs typeface="Arial" panose="020B0604020202020204" pitchFamily="34" charset="0"/>
                      </a:endParaRPr>
                    </a:p>
                    <a:p>
                      <a:pPr marL="0" marR="0" lvl="0" indent="0" algn="just" defTabSz="845374" rtl="0" eaLnBrk="1" fontAlgn="auto" latinLnBrk="0" hangingPunct="1">
                        <a:lnSpc>
                          <a:spcPct val="100000"/>
                        </a:lnSpc>
                        <a:spcBef>
                          <a:spcPts val="0"/>
                        </a:spcBef>
                        <a:spcAft>
                          <a:spcPts val="0"/>
                        </a:spcAft>
                        <a:buClrTx/>
                        <a:buSzTx/>
                        <a:buFontTx/>
                        <a:buNone/>
                        <a:tabLst/>
                        <a:defRPr/>
                      </a:pPr>
                      <a:endParaRPr lang="es-ES" sz="1600" b="0" dirty="0">
                        <a:solidFill>
                          <a:srgbClr val="4472C4">
                            <a:lumMod val="75000"/>
                          </a:srgbClr>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841567436"/>
                  </a:ext>
                </a:extLst>
              </a:tr>
              <a:tr h="443569">
                <a:tc>
                  <a:txBody>
                    <a:bodyPr/>
                    <a:lstStyle/>
                    <a:p>
                      <a:pPr marL="0" marR="0" lvl="0" indent="0" algn="just" defTabSz="845374" rtl="0" eaLnBrk="1" fontAlgn="auto" latinLnBrk="0" hangingPunct="1">
                        <a:lnSpc>
                          <a:spcPct val="100000"/>
                        </a:lnSpc>
                        <a:spcBef>
                          <a:spcPts val="0"/>
                        </a:spcBef>
                        <a:spcAft>
                          <a:spcPts val="0"/>
                        </a:spcAft>
                        <a:buClrTx/>
                        <a:buSzTx/>
                        <a:buFontTx/>
                        <a:buNone/>
                        <a:tabLst/>
                        <a:defRPr/>
                      </a:pPr>
                      <a:r>
                        <a:rPr lang="es-ES" sz="1600" b="1" dirty="0">
                          <a:solidFill>
                            <a:srgbClr val="4472C4">
                              <a:lumMod val="75000"/>
                            </a:srgbClr>
                          </a:solidFill>
                          <a:latin typeface="Arial" panose="020B0604020202020204" pitchFamily="34" charset="0"/>
                          <a:cs typeface="Arial" panose="020B0604020202020204" pitchFamily="34" charset="0"/>
                        </a:rPr>
                        <a:t>6.- Registro de Colaboradores del Estado. Ley 19.862. </a:t>
                      </a:r>
                      <a:endParaRPr lang="es-ES" sz="1600" b="0" dirty="0">
                        <a:solidFill>
                          <a:srgbClr val="4472C4">
                            <a:lumMod val="75000"/>
                          </a:srgbClr>
                        </a:solidFill>
                        <a:latin typeface="Arial" panose="020B0604020202020204" pitchFamily="34" charset="0"/>
                        <a:cs typeface="Arial" panose="020B0604020202020204" pitchFamily="34" charset="0"/>
                      </a:endParaRPr>
                    </a:p>
                    <a:p>
                      <a:pPr marL="0" marR="0" lvl="0" indent="0" algn="just" defTabSz="845374" rtl="0" eaLnBrk="1" fontAlgn="auto" latinLnBrk="0" hangingPunct="1">
                        <a:lnSpc>
                          <a:spcPct val="100000"/>
                        </a:lnSpc>
                        <a:spcBef>
                          <a:spcPts val="0"/>
                        </a:spcBef>
                        <a:spcAft>
                          <a:spcPts val="0"/>
                        </a:spcAft>
                        <a:buClrTx/>
                        <a:buSzTx/>
                        <a:buFontTx/>
                        <a:buNone/>
                        <a:tabLst/>
                        <a:defRPr/>
                      </a:pPr>
                      <a:endParaRPr lang="es-ES" sz="1600" b="1" dirty="0">
                        <a:solidFill>
                          <a:srgbClr val="4472C4">
                            <a:lumMod val="75000"/>
                          </a:srgbClr>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022169902"/>
                  </a:ext>
                </a:extLst>
              </a:tr>
              <a:tr h="443569">
                <a:tc>
                  <a:txBody>
                    <a:bodyPr/>
                    <a:lstStyle/>
                    <a:p>
                      <a:pPr marL="0" marR="0" lvl="0" indent="0" algn="just" defTabSz="845374" rtl="0" eaLnBrk="1" fontAlgn="auto" latinLnBrk="0" hangingPunct="1">
                        <a:lnSpc>
                          <a:spcPct val="100000"/>
                        </a:lnSpc>
                        <a:spcBef>
                          <a:spcPts val="0"/>
                        </a:spcBef>
                        <a:spcAft>
                          <a:spcPts val="0"/>
                        </a:spcAft>
                        <a:buClrTx/>
                        <a:buSzTx/>
                        <a:buFontTx/>
                        <a:buNone/>
                        <a:tabLst/>
                        <a:defRPr/>
                      </a:pPr>
                      <a:r>
                        <a:rPr lang="es-ES" sz="1600" b="1" dirty="0">
                          <a:solidFill>
                            <a:srgbClr val="4472C4">
                              <a:lumMod val="75000"/>
                            </a:srgbClr>
                          </a:solidFill>
                          <a:latin typeface="Arial" panose="020B0604020202020204" pitchFamily="34" charset="0"/>
                          <a:cs typeface="Arial" panose="020B0604020202020204" pitchFamily="34" charset="0"/>
                        </a:rPr>
                        <a:t>7.- E Rut de la Organización: Documento electrónico emitido por el Servicio de Impuestos Internos. </a:t>
                      </a:r>
                    </a:p>
                    <a:p>
                      <a:pPr marL="0" marR="0" lvl="0" indent="0" algn="just" defTabSz="845374" rtl="0" eaLnBrk="1" fontAlgn="auto" latinLnBrk="0" hangingPunct="1">
                        <a:lnSpc>
                          <a:spcPct val="100000"/>
                        </a:lnSpc>
                        <a:spcBef>
                          <a:spcPts val="0"/>
                        </a:spcBef>
                        <a:spcAft>
                          <a:spcPts val="0"/>
                        </a:spcAft>
                        <a:buClrTx/>
                        <a:buSzTx/>
                        <a:buFontTx/>
                        <a:buNone/>
                        <a:tabLst/>
                        <a:defRPr/>
                      </a:pPr>
                      <a:endParaRPr lang="es-ES" sz="1600" b="1" dirty="0">
                        <a:solidFill>
                          <a:srgbClr val="4472C4">
                            <a:lumMod val="75000"/>
                          </a:srgbClr>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2229633324"/>
                  </a:ext>
                </a:extLst>
              </a:tr>
            </a:tbl>
          </a:graphicData>
        </a:graphic>
      </p:graphicFrame>
      <p:pic>
        <p:nvPicPr>
          <p:cNvPr id="9" name="Picture 4" descr="Logotipo, nombre de la empresa&#10;&#10;Descripción generada automáticamente">
            <a:extLst>
              <a:ext uri="{FF2B5EF4-FFF2-40B4-BE49-F238E27FC236}">
                <a16:creationId xmlns:a16="http://schemas.microsoft.com/office/drawing/2014/main" id="{463C40C9-9C69-C414-C760-2DF3B7AA1C5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7395" y="596474"/>
            <a:ext cx="2021428" cy="818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9141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A67980-5C7F-96EB-9DBF-39068917C6C2}"/>
            </a:ext>
          </a:extLst>
        </p:cNvPr>
        <p:cNvGrpSpPr/>
        <p:nvPr/>
      </p:nvGrpSpPr>
      <p:grpSpPr>
        <a:xfrm>
          <a:off x="0" y="0"/>
          <a:ext cx="0" cy="0"/>
          <a:chOff x="0" y="0"/>
          <a:chExt cx="0" cy="0"/>
        </a:xfrm>
      </p:grpSpPr>
      <p:pic>
        <p:nvPicPr>
          <p:cNvPr id="4" name="Imagen 3" descr="Texto&#10;&#10;Descripción generada automáticamente">
            <a:extLst>
              <a:ext uri="{FF2B5EF4-FFF2-40B4-BE49-F238E27FC236}">
                <a16:creationId xmlns:a16="http://schemas.microsoft.com/office/drawing/2014/main" id="{639324E8-262E-6A3A-069F-72EECAB4AAAC}"/>
              </a:ext>
            </a:extLst>
          </p:cNvPr>
          <p:cNvPicPr>
            <a:picLocks noChangeAspect="1"/>
          </p:cNvPicPr>
          <p:nvPr/>
        </p:nvPicPr>
        <p:blipFill>
          <a:blip r:embed="rId2"/>
          <a:stretch>
            <a:fillRect/>
          </a:stretch>
        </p:blipFill>
        <p:spPr>
          <a:xfrm>
            <a:off x="-3090" y="12902"/>
            <a:ext cx="12195090" cy="6845098"/>
          </a:xfrm>
          <a:prstGeom prst="rect">
            <a:avLst/>
          </a:prstGeom>
        </p:spPr>
      </p:pic>
      <p:sp>
        <p:nvSpPr>
          <p:cNvPr id="2" name="Subtítulo 2">
            <a:extLst>
              <a:ext uri="{FF2B5EF4-FFF2-40B4-BE49-F238E27FC236}">
                <a16:creationId xmlns:a16="http://schemas.microsoft.com/office/drawing/2014/main" id="{4A05EB9E-0300-154C-F99A-8A9DC39B1662}"/>
              </a:ext>
            </a:extLst>
          </p:cNvPr>
          <p:cNvSpPr>
            <a:spLocks noGrp="1"/>
          </p:cNvSpPr>
          <p:nvPr>
            <p:ph type="subTitle" idx="1"/>
          </p:nvPr>
        </p:nvSpPr>
        <p:spPr>
          <a:xfrm>
            <a:off x="5613811" y="555719"/>
            <a:ext cx="5738633" cy="587554"/>
          </a:xfrm>
        </p:spPr>
        <p:txBody>
          <a:bodyPr>
            <a:normAutofit/>
          </a:bodyPr>
          <a:lstStyle/>
          <a:p>
            <a:endParaRPr lang="es-MX" sz="2600" b="1" dirty="0">
              <a:solidFill>
                <a:schemeClr val="accent1">
                  <a:lumMod val="75000"/>
                </a:schemeClr>
              </a:solidFill>
            </a:endParaRPr>
          </a:p>
          <a:p>
            <a:endParaRPr lang="es-CL" sz="5821" b="1" dirty="0">
              <a:solidFill>
                <a:schemeClr val="accent1">
                  <a:lumMod val="75000"/>
                </a:schemeClr>
              </a:solidFill>
            </a:endParaRPr>
          </a:p>
        </p:txBody>
      </p:sp>
      <p:sp>
        <p:nvSpPr>
          <p:cNvPr id="7" name="Subtítulo 2">
            <a:extLst>
              <a:ext uri="{FF2B5EF4-FFF2-40B4-BE49-F238E27FC236}">
                <a16:creationId xmlns:a16="http://schemas.microsoft.com/office/drawing/2014/main" id="{82E5F0BE-BAAA-D0D5-1449-93D1DB40C819}"/>
              </a:ext>
            </a:extLst>
          </p:cNvPr>
          <p:cNvSpPr txBox="1">
            <a:spLocks/>
          </p:cNvSpPr>
          <p:nvPr/>
        </p:nvSpPr>
        <p:spPr>
          <a:xfrm>
            <a:off x="504909" y="1005499"/>
            <a:ext cx="11212598" cy="5043931"/>
          </a:xfrm>
          <a:prstGeom prst="rect">
            <a:avLst/>
          </a:prstGeom>
        </p:spPr>
        <p:txBody>
          <a:bodyPr vert="horz" lIns="80649" tIns="40325" rIns="80649" bIns="40325" rtlCol="0">
            <a:normAutofit/>
          </a:bodyPr>
          <a:lstStyle>
            <a:lvl1pPr marL="0" indent="0" algn="ctr" defTabSz="958474" rtl="0" eaLnBrk="1" latinLnBrk="0" hangingPunct="1">
              <a:lnSpc>
                <a:spcPct val="90000"/>
              </a:lnSpc>
              <a:spcBef>
                <a:spcPts val="1048"/>
              </a:spcBef>
              <a:buFont typeface="Arial" panose="020B0604020202020204" pitchFamily="34" charset="0"/>
              <a:buNone/>
              <a:defRPr sz="2516" kern="1200">
                <a:solidFill>
                  <a:schemeClr val="tx1"/>
                </a:solidFill>
                <a:latin typeface="+mn-lt"/>
                <a:ea typeface="+mn-ea"/>
                <a:cs typeface="+mn-cs"/>
              </a:defRPr>
            </a:lvl1pPr>
            <a:lvl2pPr marL="479237" indent="0" algn="ctr" defTabSz="958474" rtl="0" eaLnBrk="1" latinLnBrk="0" hangingPunct="1">
              <a:lnSpc>
                <a:spcPct val="90000"/>
              </a:lnSpc>
              <a:spcBef>
                <a:spcPts val="524"/>
              </a:spcBef>
              <a:buFont typeface="Arial" panose="020B0604020202020204" pitchFamily="34" charset="0"/>
              <a:buNone/>
              <a:defRPr sz="2096" kern="1200">
                <a:solidFill>
                  <a:schemeClr val="tx1"/>
                </a:solidFill>
                <a:latin typeface="+mn-lt"/>
                <a:ea typeface="+mn-ea"/>
                <a:cs typeface="+mn-cs"/>
              </a:defRPr>
            </a:lvl2pPr>
            <a:lvl3pPr marL="958474" indent="0" algn="ctr" defTabSz="958474" rtl="0" eaLnBrk="1" latinLnBrk="0" hangingPunct="1">
              <a:lnSpc>
                <a:spcPct val="90000"/>
              </a:lnSpc>
              <a:spcBef>
                <a:spcPts val="524"/>
              </a:spcBef>
              <a:buFont typeface="Arial" panose="020B0604020202020204" pitchFamily="34" charset="0"/>
              <a:buNone/>
              <a:defRPr sz="1887" kern="1200">
                <a:solidFill>
                  <a:schemeClr val="tx1"/>
                </a:solidFill>
                <a:latin typeface="+mn-lt"/>
                <a:ea typeface="+mn-ea"/>
                <a:cs typeface="+mn-cs"/>
              </a:defRPr>
            </a:lvl3pPr>
            <a:lvl4pPr marL="1437711" indent="0" algn="ctr" defTabSz="958474" rtl="0" eaLnBrk="1" latinLnBrk="0" hangingPunct="1">
              <a:lnSpc>
                <a:spcPct val="90000"/>
              </a:lnSpc>
              <a:spcBef>
                <a:spcPts val="524"/>
              </a:spcBef>
              <a:buFont typeface="Arial" panose="020B0604020202020204" pitchFamily="34" charset="0"/>
              <a:buNone/>
              <a:defRPr sz="1677" kern="1200">
                <a:solidFill>
                  <a:schemeClr val="tx1"/>
                </a:solidFill>
                <a:latin typeface="+mn-lt"/>
                <a:ea typeface="+mn-ea"/>
                <a:cs typeface="+mn-cs"/>
              </a:defRPr>
            </a:lvl4pPr>
            <a:lvl5pPr marL="1916948" indent="0" algn="ctr" defTabSz="958474" rtl="0" eaLnBrk="1" latinLnBrk="0" hangingPunct="1">
              <a:lnSpc>
                <a:spcPct val="90000"/>
              </a:lnSpc>
              <a:spcBef>
                <a:spcPts val="524"/>
              </a:spcBef>
              <a:buFont typeface="Arial" panose="020B0604020202020204" pitchFamily="34" charset="0"/>
              <a:buNone/>
              <a:defRPr sz="1677" kern="1200">
                <a:solidFill>
                  <a:schemeClr val="tx1"/>
                </a:solidFill>
                <a:latin typeface="+mn-lt"/>
                <a:ea typeface="+mn-ea"/>
                <a:cs typeface="+mn-cs"/>
              </a:defRPr>
            </a:lvl5pPr>
            <a:lvl6pPr marL="2396185" indent="0" algn="ctr" defTabSz="958474" rtl="0" eaLnBrk="1" latinLnBrk="0" hangingPunct="1">
              <a:lnSpc>
                <a:spcPct val="90000"/>
              </a:lnSpc>
              <a:spcBef>
                <a:spcPts val="524"/>
              </a:spcBef>
              <a:buFont typeface="Arial" panose="020B0604020202020204" pitchFamily="34" charset="0"/>
              <a:buNone/>
              <a:defRPr sz="1677" kern="1200">
                <a:solidFill>
                  <a:schemeClr val="tx1"/>
                </a:solidFill>
                <a:latin typeface="+mn-lt"/>
                <a:ea typeface="+mn-ea"/>
                <a:cs typeface="+mn-cs"/>
              </a:defRPr>
            </a:lvl6pPr>
            <a:lvl7pPr marL="2875422" indent="0" algn="ctr" defTabSz="958474" rtl="0" eaLnBrk="1" latinLnBrk="0" hangingPunct="1">
              <a:lnSpc>
                <a:spcPct val="90000"/>
              </a:lnSpc>
              <a:spcBef>
                <a:spcPts val="524"/>
              </a:spcBef>
              <a:buFont typeface="Arial" panose="020B0604020202020204" pitchFamily="34" charset="0"/>
              <a:buNone/>
              <a:defRPr sz="1677" kern="1200">
                <a:solidFill>
                  <a:schemeClr val="tx1"/>
                </a:solidFill>
                <a:latin typeface="+mn-lt"/>
                <a:ea typeface="+mn-ea"/>
                <a:cs typeface="+mn-cs"/>
              </a:defRPr>
            </a:lvl7pPr>
            <a:lvl8pPr marL="3354659" indent="0" algn="ctr" defTabSz="958474" rtl="0" eaLnBrk="1" latinLnBrk="0" hangingPunct="1">
              <a:lnSpc>
                <a:spcPct val="90000"/>
              </a:lnSpc>
              <a:spcBef>
                <a:spcPts val="524"/>
              </a:spcBef>
              <a:buFont typeface="Arial" panose="020B0604020202020204" pitchFamily="34" charset="0"/>
              <a:buNone/>
              <a:defRPr sz="1677" kern="1200">
                <a:solidFill>
                  <a:schemeClr val="tx1"/>
                </a:solidFill>
                <a:latin typeface="+mn-lt"/>
                <a:ea typeface="+mn-ea"/>
                <a:cs typeface="+mn-cs"/>
              </a:defRPr>
            </a:lvl8pPr>
            <a:lvl9pPr marL="3833896" indent="0" algn="ctr" defTabSz="958474" rtl="0" eaLnBrk="1" latinLnBrk="0" hangingPunct="1">
              <a:lnSpc>
                <a:spcPct val="90000"/>
              </a:lnSpc>
              <a:spcBef>
                <a:spcPts val="524"/>
              </a:spcBef>
              <a:buFont typeface="Arial" panose="020B0604020202020204" pitchFamily="34" charset="0"/>
              <a:buNone/>
              <a:defRPr sz="1677" kern="1200">
                <a:solidFill>
                  <a:schemeClr val="tx1"/>
                </a:solidFill>
                <a:latin typeface="+mn-lt"/>
                <a:ea typeface="+mn-ea"/>
                <a:cs typeface="+mn-cs"/>
              </a:defRPr>
            </a:lvl9pPr>
          </a:lstStyle>
          <a:p>
            <a:pPr marL="342900" lvl="0" indent="-342900" algn="just">
              <a:lnSpc>
                <a:spcPct val="107000"/>
              </a:lnSpc>
              <a:spcAft>
                <a:spcPts val="800"/>
              </a:spcAft>
              <a:buFont typeface="+mj-lt"/>
              <a:buAutoNum type="arabicParenR"/>
            </a:pPr>
            <a:endParaRPr lang="es-CL" sz="1800" dirty="0">
              <a:effectLst/>
              <a:latin typeface="Calibri" panose="020F0502020204030204" pitchFamily="34" charset="0"/>
              <a:ea typeface="Calibri" panose="020F0502020204030204" pitchFamily="34" charset="0"/>
            </a:endParaRPr>
          </a:p>
          <a:p>
            <a:pPr lvl="0" algn="just">
              <a:lnSpc>
                <a:spcPct val="107000"/>
              </a:lnSpc>
            </a:pPr>
            <a:endParaRPr lang="es-ES" sz="2800" b="1" dirty="0">
              <a:solidFill>
                <a:srgbClr val="4472C4">
                  <a:lumMod val="75000"/>
                </a:srgbClr>
              </a:solidFill>
              <a:latin typeface="Calibri" panose="020F0502020204030204"/>
            </a:endParaRPr>
          </a:p>
        </p:txBody>
      </p:sp>
      <p:pic>
        <p:nvPicPr>
          <p:cNvPr id="9" name="Picture 4" descr="Logotipo, nombre de la empresa&#10;&#10;Descripción generada automáticamente">
            <a:extLst>
              <a:ext uri="{FF2B5EF4-FFF2-40B4-BE49-F238E27FC236}">
                <a16:creationId xmlns:a16="http://schemas.microsoft.com/office/drawing/2014/main" id="{2779EAB6-C8B1-9899-1D66-9CCE658DF2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7395" y="596474"/>
            <a:ext cx="2021428" cy="8180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 name="Tabla 2">
            <a:extLst>
              <a:ext uri="{FF2B5EF4-FFF2-40B4-BE49-F238E27FC236}">
                <a16:creationId xmlns:a16="http://schemas.microsoft.com/office/drawing/2014/main" id="{6E788126-70EA-2830-E7AE-0CA4C5131385}"/>
              </a:ext>
            </a:extLst>
          </p:cNvPr>
          <p:cNvGraphicFramePr>
            <a:graphicFrameLocks noGrp="1"/>
          </p:cNvGraphicFramePr>
          <p:nvPr>
            <p:extLst>
              <p:ext uri="{D42A27DB-BD31-4B8C-83A1-F6EECF244321}">
                <p14:modId xmlns:p14="http://schemas.microsoft.com/office/powerpoint/2010/main" val="174774436"/>
              </p:ext>
            </p:extLst>
          </p:nvPr>
        </p:nvGraphicFramePr>
        <p:xfrm>
          <a:off x="838200" y="1825625"/>
          <a:ext cx="11100118" cy="3941699"/>
        </p:xfrm>
        <a:graphic>
          <a:graphicData uri="http://schemas.openxmlformats.org/drawingml/2006/table">
            <a:tbl>
              <a:tblPr firstRow="1" bandRow="1">
                <a:tableStyleId>{5C22544A-7EE6-4342-B048-85BDC9FD1C3A}</a:tableStyleId>
              </a:tblPr>
              <a:tblGrid>
                <a:gridCol w="11100118">
                  <a:extLst>
                    <a:ext uri="{9D8B030D-6E8A-4147-A177-3AD203B41FA5}">
                      <a16:colId xmlns:a16="http://schemas.microsoft.com/office/drawing/2014/main" val="2790130962"/>
                    </a:ext>
                  </a:extLst>
                </a:gridCol>
              </a:tblGrid>
              <a:tr h="443569">
                <a:tc>
                  <a:txBody>
                    <a:bodyPr/>
                    <a:lstStyle/>
                    <a:p>
                      <a:pPr marL="0" marR="0" lvl="0" indent="0" algn="just" defTabSz="845374" rtl="0" eaLnBrk="1" fontAlgn="auto" latinLnBrk="0" hangingPunct="1">
                        <a:lnSpc>
                          <a:spcPct val="100000"/>
                        </a:lnSpc>
                        <a:spcBef>
                          <a:spcPts val="0"/>
                        </a:spcBef>
                        <a:spcAft>
                          <a:spcPts val="0"/>
                        </a:spcAft>
                        <a:buClrTx/>
                        <a:buSzTx/>
                        <a:buFontTx/>
                        <a:buNone/>
                        <a:tabLst/>
                        <a:defRPr/>
                      </a:pPr>
                      <a:r>
                        <a:rPr lang="es-MX" sz="1600" b="1" dirty="0">
                          <a:solidFill>
                            <a:srgbClr val="4472C4">
                              <a:lumMod val="75000"/>
                            </a:srgbClr>
                          </a:solidFill>
                          <a:latin typeface="Arial" panose="020B0604020202020204" pitchFamily="34" charset="0"/>
                          <a:cs typeface="Arial" panose="020B0604020202020204" pitchFamily="34" charset="0"/>
                        </a:rPr>
                        <a:t>8.-Vigencia de la Cuenta Bancaria de la Organización: </a:t>
                      </a:r>
                      <a:r>
                        <a:rPr lang="es-MX" sz="1600" b="0" dirty="0">
                          <a:solidFill>
                            <a:srgbClr val="4472C4">
                              <a:lumMod val="75000"/>
                            </a:srgbClr>
                          </a:solidFill>
                          <a:latin typeface="Arial" panose="020B0604020202020204" pitchFamily="34" charset="0"/>
                          <a:cs typeface="Arial" panose="020B0604020202020204" pitchFamily="34" charset="0"/>
                        </a:rPr>
                        <a:t>Fotocopia de Libreta Bancaria, un certificado de acreditación de la cuenta del respectivo banco, cartola de movimientos o detalle de cuentas, donde se pueda verificar una emisión o movimiento dentro del año 2025. No se aceptarán comprobantes de depósitos y/o transferencias.</a:t>
                      </a:r>
                    </a:p>
                    <a:p>
                      <a:pPr marL="0" marR="0" lvl="0" indent="0" algn="just" defTabSz="845374" rtl="0" eaLnBrk="1" fontAlgn="auto" latinLnBrk="0" hangingPunct="1">
                        <a:lnSpc>
                          <a:spcPct val="100000"/>
                        </a:lnSpc>
                        <a:spcBef>
                          <a:spcPts val="0"/>
                        </a:spcBef>
                        <a:spcAft>
                          <a:spcPts val="0"/>
                        </a:spcAft>
                        <a:buClrTx/>
                        <a:buSzTx/>
                        <a:buFontTx/>
                        <a:buNone/>
                        <a:tabLst/>
                        <a:defRPr/>
                      </a:pPr>
                      <a:endParaRPr lang="es-ES" sz="1600" b="1" dirty="0">
                        <a:solidFill>
                          <a:srgbClr val="4472C4">
                            <a:lumMod val="75000"/>
                          </a:srgbClr>
                        </a:solidFill>
                        <a:latin typeface="Arial" panose="020B0604020202020204" pitchFamily="34" charset="0"/>
                        <a:cs typeface="Arial" panose="020B0604020202020204" pitchFamily="34" charset="0"/>
                      </a:endParaRPr>
                    </a:p>
                  </a:txBody>
                  <a:tcPr anchor="ctr">
                    <a:solidFill>
                      <a:schemeClr val="accent1">
                        <a:lumMod val="20000"/>
                        <a:lumOff val="80000"/>
                      </a:schemeClr>
                    </a:solidFill>
                  </a:tcPr>
                </a:tc>
                <a:extLst>
                  <a:ext uri="{0D108BD9-81ED-4DB2-BD59-A6C34878D82A}">
                    <a16:rowId xmlns:a16="http://schemas.microsoft.com/office/drawing/2014/main" val="1761852973"/>
                  </a:ext>
                </a:extLst>
              </a:tr>
              <a:tr h="443569">
                <a:tc>
                  <a:txBody>
                    <a:bodyPr/>
                    <a:lstStyle/>
                    <a:p>
                      <a:pPr marL="0" marR="0" lvl="0" indent="0" algn="just" defTabSz="845374" rtl="0" eaLnBrk="1" fontAlgn="auto" latinLnBrk="0" hangingPunct="1">
                        <a:lnSpc>
                          <a:spcPct val="100000"/>
                        </a:lnSpc>
                        <a:spcBef>
                          <a:spcPts val="0"/>
                        </a:spcBef>
                        <a:spcAft>
                          <a:spcPts val="0"/>
                        </a:spcAft>
                        <a:buClrTx/>
                        <a:buSzTx/>
                        <a:buFontTx/>
                        <a:buNone/>
                        <a:tabLst/>
                        <a:defRPr/>
                      </a:pPr>
                      <a:r>
                        <a:rPr lang="es-ES" sz="1600" b="1" dirty="0">
                          <a:solidFill>
                            <a:srgbClr val="4472C4">
                              <a:lumMod val="75000"/>
                            </a:srgbClr>
                          </a:solidFill>
                          <a:latin typeface="Arial" panose="020B0604020202020204" pitchFamily="34" charset="0"/>
                          <a:cs typeface="Arial" panose="020B0604020202020204" pitchFamily="34" charset="0"/>
                        </a:rPr>
                        <a:t>9. -Cotizaciones formales de Productos y/o Servicios: </a:t>
                      </a:r>
                      <a:r>
                        <a:rPr lang="es-ES" sz="1600" b="0" dirty="0">
                          <a:solidFill>
                            <a:srgbClr val="4472C4">
                              <a:lumMod val="75000"/>
                            </a:srgbClr>
                          </a:solidFill>
                          <a:latin typeface="Arial" panose="020B0604020202020204" pitchFamily="34" charset="0"/>
                          <a:cs typeface="Arial" panose="020B0604020202020204" pitchFamily="34" charset="0"/>
                        </a:rPr>
                        <a:t>Se debe adjuntar una cotización detallada por cada gasto a realizar, con su respectivo costo unitario y total. </a:t>
                      </a:r>
                      <a:r>
                        <a:rPr lang="es-ES" sz="1600" b="1" dirty="0">
                          <a:solidFill>
                            <a:srgbClr val="4472C4">
                              <a:lumMod val="75000"/>
                            </a:srgbClr>
                          </a:solidFill>
                          <a:latin typeface="Arial" panose="020B0604020202020204" pitchFamily="34" charset="0"/>
                          <a:cs typeface="Arial" panose="020B0604020202020204" pitchFamily="34" charset="0"/>
                        </a:rPr>
                        <a:t>Esta debe contener el nombre y giro del proveedor y/o empresa, Rut,</a:t>
                      </a:r>
                      <a:r>
                        <a:rPr lang="es-ES" sz="1600" b="0" dirty="0">
                          <a:solidFill>
                            <a:srgbClr val="4472C4">
                              <a:lumMod val="75000"/>
                            </a:srgbClr>
                          </a:solidFill>
                          <a:latin typeface="Arial" panose="020B0604020202020204" pitchFamily="34" charset="0"/>
                          <a:cs typeface="Arial" panose="020B0604020202020204" pitchFamily="34" charset="0"/>
                        </a:rPr>
                        <a:t> dirección, contactos y sus valores con impuestos Incluidos. Los costos de la iniciativa, incluyendo las cotizaciones, deberán expresarse en pesos chilenos (CLP$), con todas sus cifras. La variación de los costos efectivos de la iniciativa respecto de los contemplados en el presupuesto presentado será de absoluta responsabilidad y cargo de la organización postulante</a:t>
                      </a:r>
                      <a:endParaRPr lang="es-ES" sz="1600" b="1" kern="1200" dirty="0">
                        <a:solidFill>
                          <a:srgbClr val="4472C4">
                            <a:lumMod val="75000"/>
                          </a:srgbClr>
                        </a:solidFill>
                        <a:latin typeface="Arial" panose="020B0604020202020204" pitchFamily="34" charset="0"/>
                        <a:ea typeface="+mn-ea"/>
                        <a:cs typeface="Arial" panose="020B0604020202020204" pitchFamily="34" charset="0"/>
                      </a:endParaRPr>
                    </a:p>
                    <a:p>
                      <a:pPr marL="0" marR="0" lvl="0" indent="0" algn="just" defTabSz="845374" rtl="0" eaLnBrk="1" fontAlgn="auto" latinLnBrk="0" hangingPunct="1">
                        <a:lnSpc>
                          <a:spcPct val="100000"/>
                        </a:lnSpc>
                        <a:spcBef>
                          <a:spcPts val="0"/>
                        </a:spcBef>
                        <a:spcAft>
                          <a:spcPts val="0"/>
                        </a:spcAft>
                        <a:buClrTx/>
                        <a:buSzTx/>
                        <a:buFontTx/>
                        <a:buNone/>
                        <a:tabLst/>
                        <a:defRPr/>
                      </a:pPr>
                      <a:endParaRPr lang="es-ES" sz="1600" b="1" dirty="0">
                        <a:solidFill>
                          <a:srgbClr val="4472C4">
                            <a:lumMod val="75000"/>
                          </a:srgbClr>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57536752"/>
                  </a:ext>
                </a:extLst>
              </a:tr>
              <a:tr h="443569">
                <a:tc>
                  <a:txBody>
                    <a:bodyPr/>
                    <a:lstStyle/>
                    <a:p>
                      <a:pPr marL="0" marR="0" lvl="0" indent="0" algn="just" defTabSz="845374" rtl="0" eaLnBrk="1" fontAlgn="auto" latinLnBrk="0" hangingPunct="1">
                        <a:lnSpc>
                          <a:spcPct val="100000"/>
                        </a:lnSpc>
                        <a:spcBef>
                          <a:spcPts val="0"/>
                        </a:spcBef>
                        <a:spcAft>
                          <a:spcPts val="0"/>
                        </a:spcAft>
                        <a:buClrTx/>
                        <a:buSzTx/>
                        <a:buFontTx/>
                        <a:buNone/>
                        <a:tabLst/>
                        <a:defRPr/>
                      </a:pPr>
                      <a:r>
                        <a:rPr lang="es-MX" sz="1600" b="1" dirty="0">
                          <a:solidFill>
                            <a:srgbClr val="4472C4">
                              <a:lumMod val="75000"/>
                            </a:srgbClr>
                          </a:solidFill>
                          <a:latin typeface="Arial" panose="020B0604020202020204" pitchFamily="34" charset="0"/>
                          <a:cs typeface="Arial" panose="020B0604020202020204" pitchFamily="34" charset="0"/>
                        </a:rPr>
                        <a:t>10.-Listado final de beneficiarios de ayudas técnicas (Anexo IV)</a:t>
                      </a:r>
                      <a:r>
                        <a:rPr lang="es-ES" sz="1664" b="1" kern="1200" dirty="0">
                          <a:solidFill>
                            <a:schemeClr val="dk1"/>
                          </a:solidFill>
                          <a:effectLst/>
                          <a:latin typeface="+mn-lt"/>
                          <a:ea typeface="+mn-ea"/>
                          <a:cs typeface="+mn-cs"/>
                        </a:rPr>
                        <a:t> </a:t>
                      </a:r>
                      <a:r>
                        <a:rPr lang="es-MX" sz="1600" b="0" dirty="0">
                          <a:solidFill>
                            <a:srgbClr val="4472C4">
                              <a:lumMod val="75000"/>
                            </a:srgbClr>
                          </a:solidFill>
                          <a:latin typeface="Arial" panose="020B0604020202020204" pitchFamily="34" charset="0"/>
                          <a:cs typeface="Arial" panose="020B0604020202020204" pitchFamily="34" charset="0"/>
                        </a:rPr>
                        <a:t>: Listado completo de beneficiarios/as que recibirán las ayudas técnicas. Este documento debe coincidir con los certificados de indicación de ayudas técnicas y lo señalado en las cotizaciones que se presentan en el cuadro presupuestario. </a:t>
                      </a:r>
                      <a:r>
                        <a:rPr lang="es-ES" sz="1600" b="1" kern="1200" dirty="0">
                          <a:solidFill>
                            <a:srgbClr val="4472C4">
                              <a:lumMod val="75000"/>
                            </a:srgbClr>
                          </a:solidFill>
                          <a:latin typeface="Arial" panose="020B0604020202020204" pitchFamily="34" charset="0"/>
                          <a:ea typeface="+mn-ea"/>
                          <a:cs typeface="Arial" panose="020B0604020202020204" pitchFamily="34" charset="0"/>
                        </a:rPr>
                        <a:t>Se debe presentar en formato Excel.</a:t>
                      </a:r>
                    </a:p>
                    <a:p>
                      <a:pPr marL="0" marR="0" lvl="0" indent="0" algn="just" defTabSz="845374" rtl="0" eaLnBrk="1" fontAlgn="auto" latinLnBrk="0" hangingPunct="1">
                        <a:lnSpc>
                          <a:spcPct val="100000"/>
                        </a:lnSpc>
                        <a:spcBef>
                          <a:spcPts val="0"/>
                        </a:spcBef>
                        <a:spcAft>
                          <a:spcPts val="0"/>
                        </a:spcAft>
                        <a:buClrTx/>
                        <a:buSzTx/>
                        <a:buFontTx/>
                        <a:buNone/>
                        <a:tabLst/>
                        <a:defRPr/>
                      </a:pPr>
                      <a:endParaRPr lang="es-ES" sz="1600" b="1" dirty="0">
                        <a:solidFill>
                          <a:srgbClr val="4472C4">
                            <a:lumMod val="75000"/>
                          </a:srgbClr>
                        </a:solidFill>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714131340"/>
                  </a:ext>
                </a:extLst>
              </a:tr>
            </a:tbl>
          </a:graphicData>
        </a:graphic>
      </p:graphicFrame>
    </p:spTree>
    <p:extLst>
      <p:ext uri="{BB962C8B-B14F-4D97-AF65-F5344CB8AC3E}">
        <p14:creationId xmlns:p14="http://schemas.microsoft.com/office/powerpoint/2010/main" val="1912982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F4481D-9D98-2D8E-9544-35DA76F51D74}"/>
            </a:ext>
          </a:extLst>
        </p:cNvPr>
        <p:cNvGrpSpPr/>
        <p:nvPr/>
      </p:nvGrpSpPr>
      <p:grpSpPr>
        <a:xfrm>
          <a:off x="0" y="0"/>
          <a:ext cx="0" cy="0"/>
          <a:chOff x="0" y="0"/>
          <a:chExt cx="0" cy="0"/>
        </a:xfrm>
      </p:grpSpPr>
      <p:pic>
        <p:nvPicPr>
          <p:cNvPr id="4" name="Imagen 3" descr="Texto&#10;&#10;Descripción generada automáticamente">
            <a:extLst>
              <a:ext uri="{FF2B5EF4-FFF2-40B4-BE49-F238E27FC236}">
                <a16:creationId xmlns:a16="http://schemas.microsoft.com/office/drawing/2014/main" id="{A55BF19A-519B-5DE8-4629-FD1D6F67985B}"/>
              </a:ext>
            </a:extLst>
          </p:cNvPr>
          <p:cNvPicPr>
            <a:picLocks noChangeAspect="1"/>
          </p:cNvPicPr>
          <p:nvPr/>
        </p:nvPicPr>
        <p:blipFill>
          <a:blip r:embed="rId2"/>
          <a:stretch>
            <a:fillRect/>
          </a:stretch>
        </p:blipFill>
        <p:spPr>
          <a:xfrm>
            <a:off x="0" y="12902"/>
            <a:ext cx="12195090" cy="6845098"/>
          </a:xfrm>
          <a:prstGeom prst="rect">
            <a:avLst/>
          </a:prstGeom>
        </p:spPr>
      </p:pic>
      <p:sp>
        <p:nvSpPr>
          <p:cNvPr id="2" name="Subtítulo 2">
            <a:extLst>
              <a:ext uri="{FF2B5EF4-FFF2-40B4-BE49-F238E27FC236}">
                <a16:creationId xmlns:a16="http://schemas.microsoft.com/office/drawing/2014/main" id="{98B7981E-2C43-E5CB-2F80-3A2385FDA84B}"/>
              </a:ext>
            </a:extLst>
          </p:cNvPr>
          <p:cNvSpPr>
            <a:spLocks noGrp="1"/>
          </p:cNvSpPr>
          <p:nvPr>
            <p:ph type="subTitle" idx="1"/>
          </p:nvPr>
        </p:nvSpPr>
        <p:spPr>
          <a:xfrm>
            <a:off x="5613811" y="555719"/>
            <a:ext cx="5738633" cy="587554"/>
          </a:xfrm>
        </p:spPr>
        <p:txBody>
          <a:bodyPr>
            <a:normAutofit/>
          </a:bodyPr>
          <a:lstStyle/>
          <a:p>
            <a:endParaRPr lang="es-MX" sz="2600" b="1" dirty="0">
              <a:solidFill>
                <a:schemeClr val="accent1">
                  <a:lumMod val="75000"/>
                </a:schemeClr>
              </a:solidFill>
            </a:endParaRPr>
          </a:p>
          <a:p>
            <a:endParaRPr lang="es-CL" sz="5821" b="1" dirty="0">
              <a:solidFill>
                <a:schemeClr val="accent1">
                  <a:lumMod val="75000"/>
                </a:schemeClr>
              </a:solidFill>
            </a:endParaRPr>
          </a:p>
        </p:txBody>
      </p:sp>
      <p:sp>
        <p:nvSpPr>
          <p:cNvPr id="7" name="Subtítulo 2">
            <a:extLst>
              <a:ext uri="{FF2B5EF4-FFF2-40B4-BE49-F238E27FC236}">
                <a16:creationId xmlns:a16="http://schemas.microsoft.com/office/drawing/2014/main" id="{1324DA4E-D8B4-76A2-AA3F-62814CB2D791}"/>
              </a:ext>
            </a:extLst>
          </p:cNvPr>
          <p:cNvSpPr txBox="1">
            <a:spLocks/>
          </p:cNvSpPr>
          <p:nvPr/>
        </p:nvSpPr>
        <p:spPr>
          <a:xfrm>
            <a:off x="504909" y="1005499"/>
            <a:ext cx="11212598" cy="5043931"/>
          </a:xfrm>
          <a:prstGeom prst="rect">
            <a:avLst/>
          </a:prstGeom>
        </p:spPr>
        <p:txBody>
          <a:bodyPr vert="horz" lIns="80649" tIns="40325" rIns="80649" bIns="40325" rtlCol="0">
            <a:normAutofit/>
          </a:bodyPr>
          <a:lstStyle>
            <a:lvl1pPr marL="0" indent="0" algn="ctr" defTabSz="958474" rtl="0" eaLnBrk="1" latinLnBrk="0" hangingPunct="1">
              <a:lnSpc>
                <a:spcPct val="90000"/>
              </a:lnSpc>
              <a:spcBef>
                <a:spcPts val="1048"/>
              </a:spcBef>
              <a:buFont typeface="Arial" panose="020B0604020202020204" pitchFamily="34" charset="0"/>
              <a:buNone/>
              <a:defRPr sz="2516" kern="1200">
                <a:solidFill>
                  <a:schemeClr val="tx1"/>
                </a:solidFill>
                <a:latin typeface="+mn-lt"/>
                <a:ea typeface="+mn-ea"/>
                <a:cs typeface="+mn-cs"/>
              </a:defRPr>
            </a:lvl1pPr>
            <a:lvl2pPr marL="479237" indent="0" algn="ctr" defTabSz="958474" rtl="0" eaLnBrk="1" latinLnBrk="0" hangingPunct="1">
              <a:lnSpc>
                <a:spcPct val="90000"/>
              </a:lnSpc>
              <a:spcBef>
                <a:spcPts val="524"/>
              </a:spcBef>
              <a:buFont typeface="Arial" panose="020B0604020202020204" pitchFamily="34" charset="0"/>
              <a:buNone/>
              <a:defRPr sz="2096" kern="1200">
                <a:solidFill>
                  <a:schemeClr val="tx1"/>
                </a:solidFill>
                <a:latin typeface="+mn-lt"/>
                <a:ea typeface="+mn-ea"/>
                <a:cs typeface="+mn-cs"/>
              </a:defRPr>
            </a:lvl2pPr>
            <a:lvl3pPr marL="958474" indent="0" algn="ctr" defTabSz="958474" rtl="0" eaLnBrk="1" latinLnBrk="0" hangingPunct="1">
              <a:lnSpc>
                <a:spcPct val="90000"/>
              </a:lnSpc>
              <a:spcBef>
                <a:spcPts val="524"/>
              </a:spcBef>
              <a:buFont typeface="Arial" panose="020B0604020202020204" pitchFamily="34" charset="0"/>
              <a:buNone/>
              <a:defRPr sz="1887" kern="1200">
                <a:solidFill>
                  <a:schemeClr val="tx1"/>
                </a:solidFill>
                <a:latin typeface="+mn-lt"/>
                <a:ea typeface="+mn-ea"/>
                <a:cs typeface="+mn-cs"/>
              </a:defRPr>
            </a:lvl3pPr>
            <a:lvl4pPr marL="1437711" indent="0" algn="ctr" defTabSz="958474" rtl="0" eaLnBrk="1" latinLnBrk="0" hangingPunct="1">
              <a:lnSpc>
                <a:spcPct val="90000"/>
              </a:lnSpc>
              <a:spcBef>
                <a:spcPts val="524"/>
              </a:spcBef>
              <a:buFont typeface="Arial" panose="020B0604020202020204" pitchFamily="34" charset="0"/>
              <a:buNone/>
              <a:defRPr sz="1677" kern="1200">
                <a:solidFill>
                  <a:schemeClr val="tx1"/>
                </a:solidFill>
                <a:latin typeface="+mn-lt"/>
                <a:ea typeface="+mn-ea"/>
                <a:cs typeface="+mn-cs"/>
              </a:defRPr>
            </a:lvl4pPr>
            <a:lvl5pPr marL="1916948" indent="0" algn="ctr" defTabSz="958474" rtl="0" eaLnBrk="1" latinLnBrk="0" hangingPunct="1">
              <a:lnSpc>
                <a:spcPct val="90000"/>
              </a:lnSpc>
              <a:spcBef>
                <a:spcPts val="524"/>
              </a:spcBef>
              <a:buFont typeface="Arial" panose="020B0604020202020204" pitchFamily="34" charset="0"/>
              <a:buNone/>
              <a:defRPr sz="1677" kern="1200">
                <a:solidFill>
                  <a:schemeClr val="tx1"/>
                </a:solidFill>
                <a:latin typeface="+mn-lt"/>
                <a:ea typeface="+mn-ea"/>
                <a:cs typeface="+mn-cs"/>
              </a:defRPr>
            </a:lvl5pPr>
            <a:lvl6pPr marL="2396185" indent="0" algn="ctr" defTabSz="958474" rtl="0" eaLnBrk="1" latinLnBrk="0" hangingPunct="1">
              <a:lnSpc>
                <a:spcPct val="90000"/>
              </a:lnSpc>
              <a:spcBef>
                <a:spcPts val="524"/>
              </a:spcBef>
              <a:buFont typeface="Arial" panose="020B0604020202020204" pitchFamily="34" charset="0"/>
              <a:buNone/>
              <a:defRPr sz="1677" kern="1200">
                <a:solidFill>
                  <a:schemeClr val="tx1"/>
                </a:solidFill>
                <a:latin typeface="+mn-lt"/>
                <a:ea typeface="+mn-ea"/>
                <a:cs typeface="+mn-cs"/>
              </a:defRPr>
            </a:lvl6pPr>
            <a:lvl7pPr marL="2875422" indent="0" algn="ctr" defTabSz="958474" rtl="0" eaLnBrk="1" latinLnBrk="0" hangingPunct="1">
              <a:lnSpc>
                <a:spcPct val="90000"/>
              </a:lnSpc>
              <a:spcBef>
                <a:spcPts val="524"/>
              </a:spcBef>
              <a:buFont typeface="Arial" panose="020B0604020202020204" pitchFamily="34" charset="0"/>
              <a:buNone/>
              <a:defRPr sz="1677" kern="1200">
                <a:solidFill>
                  <a:schemeClr val="tx1"/>
                </a:solidFill>
                <a:latin typeface="+mn-lt"/>
                <a:ea typeface="+mn-ea"/>
                <a:cs typeface="+mn-cs"/>
              </a:defRPr>
            </a:lvl7pPr>
            <a:lvl8pPr marL="3354659" indent="0" algn="ctr" defTabSz="958474" rtl="0" eaLnBrk="1" latinLnBrk="0" hangingPunct="1">
              <a:lnSpc>
                <a:spcPct val="90000"/>
              </a:lnSpc>
              <a:spcBef>
                <a:spcPts val="524"/>
              </a:spcBef>
              <a:buFont typeface="Arial" panose="020B0604020202020204" pitchFamily="34" charset="0"/>
              <a:buNone/>
              <a:defRPr sz="1677" kern="1200">
                <a:solidFill>
                  <a:schemeClr val="tx1"/>
                </a:solidFill>
                <a:latin typeface="+mn-lt"/>
                <a:ea typeface="+mn-ea"/>
                <a:cs typeface="+mn-cs"/>
              </a:defRPr>
            </a:lvl8pPr>
            <a:lvl9pPr marL="3833896" indent="0" algn="ctr" defTabSz="958474" rtl="0" eaLnBrk="1" latinLnBrk="0" hangingPunct="1">
              <a:lnSpc>
                <a:spcPct val="90000"/>
              </a:lnSpc>
              <a:spcBef>
                <a:spcPts val="524"/>
              </a:spcBef>
              <a:buFont typeface="Arial" panose="020B0604020202020204" pitchFamily="34" charset="0"/>
              <a:buNone/>
              <a:defRPr sz="1677" kern="1200">
                <a:solidFill>
                  <a:schemeClr val="tx1"/>
                </a:solidFill>
                <a:latin typeface="+mn-lt"/>
                <a:ea typeface="+mn-ea"/>
                <a:cs typeface="+mn-cs"/>
              </a:defRPr>
            </a:lvl9pPr>
          </a:lstStyle>
          <a:p>
            <a:pPr marL="342900" lvl="0" indent="-342900" algn="just">
              <a:lnSpc>
                <a:spcPct val="107000"/>
              </a:lnSpc>
              <a:spcAft>
                <a:spcPts val="800"/>
              </a:spcAft>
              <a:buFont typeface="+mj-lt"/>
              <a:buAutoNum type="arabicParenR"/>
            </a:pPr>
            <a:endParaRPr lang="es-CL" sz="1800" dirty="0">
              <a:effectLst/>
              <a:latin typeface="Calibri" panose="020F0502020204030204" pitchFamily="34" charset="0"/>
              <a:ea typeface="Calibri" panose="020F0502020204030204" pitchFamily="34" charset="0"/>
            </a:endParaRPr>
          </a:p>
          <a:p>
            <a:pPr lvl="0" algn="just">
              <a:lnSpc>
                <a:spcPct val="107000"/>
              </a:lnSpc>
            </a:pPr>
            <a:endParaRPr lang="es-ES" sz="2800" b="1" dirty="0">
              <a:solidFill>
                <a:srgbClr val="4472C4">
                  <a:lumMod val="75000"/>
                </a:srgbClr>
              </a:solidFill>
              <a:latin typeface="Calibri" panose="020F0502020204030204"/>
            </a:endParaRPr>
          </a:p>
        </p:txBody>
      </p:sp>
      <p:graphicFrame>
        <p:nvGraphicFramePr>
          <p:cNvPr id="5" name="Tabla 4">
            <a:extLst>
              <a:ext uri="{FF2B5EF4-FFF2-40B4-BE49-F238E27FC236}">
                <a16:creationId xmlns:a16="http://schemas.microsoft.com/office/drawing/2014/main" id="{90DA3F72-9F79-2FD4-93CD-4F21A7588403}"/>
              </a:ext>
            </a:extLst>
          </p:cNvPr>
          <p:cNvGraphicFramePr>
            <a:graphicFrameLocks noGrp="1"/>
          </p:cNvGraphicFramePr>
          <p:nvPr>
            <p:extLst>
              <p:ext uri="{D42A27DB-BD31-4B8C-83A1-F6EECF244321}">
                <p14:modId xmlns:p14="http://schemas.microsoft.com/office/powerpoint/2010/main" val="1917781079"/>
              </p:ext>
            </p:extLst>
          </p:nvPr>
        </p:nvGraphicFramePr>
        <p:xfrm>
          <a:off x="586576" y="1753164"/>
          <a:ext cx="11015757" cy="4480560"/>
        </p:xfrm>
        <a:graphic>
          <a:graphicData uri="http://schemas.openxmlformats.org/drawingml/2006/table">
            <a:tbl>
              <a:tblPr firstRow="1" bandRow="1">
                <a:tableStyleId>{5C22544A-7EE6-4342-B048-85BDC9FD1C3A}</a:tableStyleId>
              </a:tblPr>
              <a:tblGrid>
                <a:gridCol w="11015757">
                  <a:extLst>
                    <a:ext uri="{9D8B030D-6E8A-4147-A177-3AD203B41FA5}">
                      <a16:colId xmlns:a16="http://schemas.microsoft.com/office/drawing/2014/main" val="3421467485"/>
                    </a:ext>
                  </a:extLst>
                </a:gridCol>
              </a:tblGrid>
              <a:tr h="127215">
                <a:tc>
                  <a:txBody>
                    <a:bodyPr/>
                    <a:lstStyle/>
                    <a:p>
                      <a:pPr marL="0" marR="0" lvl="0" indent="0" algn="just" defTabSz="845374" rtl="0" eaLnBrk="1" fontAlgn="auto" latinLnBrk="0" hangingPunct="1">
                        <a:lnSpc>
                          <a:spcPct val="100000"/>
                        </a:lnSpc>
                        <a:spcBef>
                          <a:spcPts val="0"/>
                        </a:spcBef>
                        <a:spcAft>
                          <a:spcPts val="0"/>
                        </a:spcAft>
                        <a:buClrTx/>
                        <a:buSzTx/>
                        <a:buFontTx/>
                        <a:buNone/>
                        <a:tabLst/>
                        <a:defRPr/>
                      </a:pPr>
                      <a:r>
                        <a:rPr lang="es-ES" sz="1600" b="1" dirty="0">
                          <a:solidFill>
                            <a:srgbClr val="4472C4">
                              <a:lumMod val="75000"/>
                            </a:srgbClr>
                          </a:solidFill>
                          <a:latin typeface="Arial" panose="020B0604020202020204" pitchFamily="34" charset="0"/>
                          <a:cs typeface="Arial" panose="020B0604020202020204" pitchFamily="34" charset="0"/>
                        </a:rPr>
                        <a:t>11.- </a:t>
                      </a:r>
                      <a:r>
                        <a:rPr lang="es-ES" sz="1600" b="1" kern="1200" dirty="0">
                          <a:solidFill>
                            <a:srgbClr val="4472C4">
                              <a:lumMod val="75000"/>
                            </a:srgbClr>
                          </a:solidFill>
                          <a:latin typeface="Arial" panose="020B0604020202020204" pitchFamily="34" charset="0"/>
                          <a:ea typeface="+mn-ea"/>
                          <a:cs typeface="Arial" panose="020B0604020202020204" pitchFamily="34" charset="0"/>
                        </a:rPr>
                        <a:t>Certificado de indicación de ayuda técnica </a:t>
                      </a:r>
                      <a:r>
                        <a:rPr lang="es-MX" sz="1600" b="1" kern="1200" dirty="0">
                          <a:solidFill>
                            <a:srgbClr val="4472C4">
                              <a:lumMod val="75000"/>
                            </a:srgbClr>
                          </a:solidFill>
                          <a:latin typeface="Arial" panose="020B0604020202020204" pitchFamily="34" charset="0"/>
                          <a:ea typeface="+mn-ea"/>
                          <a:cs typeface="Arial" panose="020B0604020202020204" pitchFamily="34" charset="0"/>
                        </a:rPr>
                        <a:t>(Anexo V)</a:t>
                      </a:r>
                      <a:r>
                        <a:rPr lang="es-ES" sz="1600" b="1" kern="1200" dirty="0">
                          <a:solidFill>
                            <a:srgbClr val="4472C4">
                              <a:lumMod val="75000"/>
                            </a:srgbClr>
                          </a:solidFill>
                          <a:latin typeface="Arial" panose="020B0604020202020204" pitchFamily="34" charset="0"/>
                          <a:ea typeface="+mn-ea"/>
                          <a:cs typeface="Arial" panose="020B0604020202020204" pitchFamily="34" charset="0"/>
                        </a:rPr>
                        <a:t>: </a:t>
                      </a:r>
                      <a:r>
                        <a:rPr lang="es-MX" sz="1600" b="0" kern="1200" dirty="0">
                          <a:solidFill>
                            <a:srgbClr val="4472C4">
                              <a:lumMod val="75000"/>
                            </a:srgbClr>
                          </a:solidFill>
                          <a:latin typeface="Arial" panose="020B0604020202020204" pitchFamily="34" charset="0"/>
                          <a:ea typeface="+mn-ea"/>
                          <a:cs typeface="Arial" panose="020B0604020202020204" pitchFamily="34" charset="0"/>
                        </a:rPr>
                        <a:t>Certificado  emitido por un profesional competente del área de la salud de una Institución pública o privada, reconocida por el Ministerio de Salud, el documento debe incluir:</a:t>
                      </a:r>
                    </a:p>
                    <a:p>
                      <a:pPr marL="0" marR="0" lvl="0" indent="0" algn="just" defTabSz="845374" rtl="0" eaLnBrk="1" fontAlgn="auto" latinLnBrk="0" hangingPunct="1">
                        <a:lnSpc>
                          <a:spcPct val="100000"/>
                        </a:lnSpc>
                        <a:spcBef>
                          <a:spcPts val="0"/>
                        </a:spcBef>
                        <a:spcAft>
                          <a:spcPts val="0"/>
                        </a:spcAft>
                        <a:buClrTx/>
                        <a:buSzTx/>
                        <a:buFontTx/>
                        <a:buNone/>
                        <a:tabLst/>
                        <a:defRPr/>
                      </a:pPr>
                      <a:r>
                        <a:rPr lang="es-MX" sz="1600" b="1" kern="1200" dirty="0">
                          <a:solidFill>
                            <a:srgbClr val="4472C4">
                              <a:lumMod val="75000"/>
                            </a:srgbClr>
                          </a:solidFill>
                          <a:latin typeface="Arial" panose="020B0604020202020204" pitchFamily="34" charset="0"/>
                          <a:ea typeface="+mn-ea"/>
                          <a:cs typeface="Arial" panose="020B0604020202020204" pitchFamily="34" charset="0"/>
                        </a:rPr>
                        <a:t>Del usuario</a:t>
                      </a:r>
                      <a:r>
                        <a:rPr lang="es-MX" sz="1600" b="0" kern="1200" dirty="0">
                          <a:solidFill>
                            <a:srgbClr val="4472C4">
                              <a:lumMod val="75000"/>
                            </a:srgbClr>
                          </a:solidFill>
                          <a:latin typeface="Arial" panose="020B0604020202020204" pitchFamily="34" charset="0"/>
                          <a:ea typeface="+mn-ea"/>
                          <a:cs typeface="Arial" panose="020B0604020202020204" pitchFamily="34" charset="0"/>
                        </a:rPr>
                        <a:t>: Nombre, Rut , diagnóstico o condición y tipo de ayuda técnica que requiere/ especificación técnica</a:t>
                      </a:r>
                    </a:p>
                    <a:p>
                      <a:pPr marL="0" marR="0" lvl="0" indent="0" algn="just" defTabSz="845374" rtl="0" eaLnBrk="1" fontAlgn="auto" latinLnBrk="0" hangingPunct="1">
                        <a:lnSpc>
                          <a:spcPct val="100000"/>
                        </a:lnSpc>
                        <a:spcBef>
                          <a:spcPts val="0"/>
                        </a:spcBef>
                        <a:spcAft>
                          <a:spcPts val="0"/>
                        </a:spcAft>
                        <a:buClrTx/>
                        <a:buSzTx/>
                        <a:buFontTx/>
                        <a:buNone/>
                        <a:tabLst/>
                        <a:defRPr/>
                      </a:pPr>
                      <a:r>
                        <a:rPr lang="es-MX" sz="1600" b="1" kern="1200" dirty="0">
                          <a:solidFill>
                            <a:srgbClr val="4472C4">
                              <a:lumMod val="75000"/>
                            </a:srgbClr>
                          </a:solidFill>
                          <a:latin typeface="Arial" panose="020B0604020202020204" pitchFamily="34" charset="0"/>
                          <a:ea typeface="+mn-ea"/>
                          <a:cs typeface="Arial" panose="020B0604020202020204" pitchFamily="34" charset="0"/>
                        </a:rPr>
                        <a:t>Del profesional</a:t>
                      </a:r>
                      <a:r>
                        <a:rPr lang="es-MX" sz="1600" b="0" kern="1200" dirty="0">
                          <a:solidFill>
                            <a:srgbClr val="4472C4">
                              <a:lumMod val="75000"/>
                            </a:srgbClr>
                          </a:solidFill>
                          <a:latin typeface="Arial" panose="020B0604020202020204" pitchFamily="34" charset="0"/>
                          <a:ea typeface="+mn-ea"/>
                          <a:cs typeface="Arial" panose="020B0604020202020204" pitchFamily="34" charset="0"/>
                        </a:rPr>
                        <a:t>: Nombre, firma, Rut, profesión, N° del registro nacional de prestadores individuales de salud.</a:t>
                      </a:r>
                    </a:p>
                    <a:p>
                      <a:pPr marL="0" marR="0" lvl="0" indent="0" algn="just" defTabSz="845374">
                        <a:lnSpc>
                          <a:spcPct val="100000"/>
                        </a:lnSpc>
                        <a:spcBef>
                          <a:spcPts val="0"/>
                        </a:spcBef>
                        <a:spcAft>
                          <a:spcPts val="0"/>
                        </a:spcAft>
                        <a:buClrTx/>
                        <a:buSzTx/>
                        <a:buFontTx/>
                        <a:buNone/>
                        <a:tabLst/>
                        <a:defRPr/>
                      </a:pPr>
                      <a:endParaRPr lang="es-MX" sz="1600" b="0" kern="1200" dirty="0">
                        <a:solidFill>
                          <a:srgbClr val="4472C4">
                            <a:lumMod val="75000"/>
                          </a:srgbClr>
                        </a:solidFill>
                        <a:latin typeface="Arial" panose="020B0604020202020204" pitchFamily="34" charset="0"/>
                        <a:ea typeface="+mn-ea"/>
                        <a:cs typeface="Arial" panose="020B0604020202020204" pitchFamily="34" charset="0"/>
                      </a:endParaRPr>
                    </a:p>
                    <a:p>
                      <a:pPr marL="0" marR="0" lvl="0" indent="0" algn="just" defTabSz="845374">
                        <a:lnSpc>
                          <a:spcPct val="100000"/>
                        </a:lnSpc>
                        <a:spcBef>
                          <a:spcPts val="0"/>
                        </a:spcBef>
                        <a:spcAft>
                          <a:spcPts val="0"/>
                        </a:spcAft>
                        <a:buClrTx/>
                        <a:buSzTx/>
                        <a:buFontTx/>
                        <a:buNone/>
                        <a:tabLst/>
                        <a:defRPr/>
                      </a:pPr>
                      <a:r>
                        <a:rPr lang="es-MX" sz="1600" b="1" kern="1200" dirty="0">
                          <a:solidFill>
                            <a:srgbClr val="2F5597"/>
                          </a:solidFill>
                          <a:latin typeface="Arial"/>
                          <a:ea typeface="+mn-ea"/>
                          <a:cs typeface="Arial"/>
                        </a:rPr>
                        <a:t>12)</a:t>
                      </a:r>
                      <a:r>
                        <a:rPr lang="es-MX" sz="1600" b="0" kern="1200" dirty="0">
                          <a:solidFill>
                            <a:srgbClr val="2F5597"/>
                          </a:solidFill>
                          <a:latin typeface="Arial"/>
                          <a:ea typeface="+mn-ea"/>
                          <a:cs typeface="Arial"/>
                        </a:rPr>
                        <a:t> Declaración simple que acredite que no han sido beneficiadas con la adquisición de la ayuda técnica por parte de otra institución durante el año en curso (Anexo VI)</a:t>
                      </a:r>
                    </a:p>
                    <a:p>
                      <a:pPr marL="0" marR="0" lvl="0" indent="0" algn="just" defTabSz="845374">
                        <a:lnSpc>
                          <a:spcPct val="100000"/>
                        </a:lnSpc>
                        <a:spcBef>
                          <a:spcPts val="0"/>
                        </a:spcBef>
                        <a:spcAft>
                          <a:spcPts val="0"/>
                        </a:spcAft>
                        <a:buClrTx/>
                        <a:buSzTx/>
                        <a:buFontTx/>
                        <a:buNone/>
                        <a:tabLst/>
                        <a:defRPr/>
                      </a:pPr>
                      <a:endParaRPr lang="es-MX" sz="1600" b="0" kern="1200" dirty="0">
                        <a:solidFill>
                          <a:srgbClr val="2F5597"/>
                        </a:solidFill>
                        <a:latin typeface="Arial"/>
                        <a:ea typeface="+mn-ea"/>
                        <a:cs typeface="Arial"/>
                      </a:endParaRPr>
                    </a:p>
                    <a:p>
                      <a:pPr marL="0" marR="0" lvl="0" indent="0" algn="just">
                        <a:lnSpc>
                          <a:spcPct val="100000"/>
                        </a:lnSpc>
                        <a:spcBef>
                          <a:spcPts val="0"/>
                        </a:spcBef>
                        <a:spcAft>
                          <a:spcPts val="0"/>
                        </a:spcAft>
                        <a:buClrTx/>
                        <a:buSzTx/>
                        <a:buFontTx/>
                        <a:buNone/>
                      </a:pPr>
                      <a:r>
                        <a:rPr lang="es-MX" sz="1600" b="1" kern="1200">
                          <a:solidFill>
                            <a:srgbClr val="4472C4">
                              <a:lumMod val="75000"/>
                            </a:srgbClr>
                          </a:solidFill>
                          <a:latin typeface="Arial" panose="020B0604020202020204" pitchFamily="34" charset="0"/>
                          <a:ea typeface="+mn-ea"/>
                          <a:cs typeface="Arial" panose="020B0604020202020204" pitchFamily="34" charset="0"/>
                        </a:rPr>
                        <a:t>13.- </a:t>
                      </a:r>
                      <a:r>
                        <a:rPr lang="es-ES" sz="1600" b="1" kern="1200" noProof="0" dirty="0">
                          <a:solidFill>
                            <a:srgbClr val="4472C4">
                              <a:lumMod val="75000"/>
                            </a:srgbClr>
                          </a:solidFill>
                          <a:latin typeface="Arial" panose="020B0604020202020204" pitchFamily="34" charset="0"/>
                          <a:ea typeface="+mn-ea"/>
                          <a:cs typeface="Arial" panose="020B0604020202020204" pitchFamily="34" charset="0"/>
                        </a:rPr>
                        <a:t>Fotocopia de cédula de identidad de los beneficiarios/as, en caso de menores de edad puede presentar el certificado de nacimiento.</a:t>
                      </a:r>
                      <a:endParaRPr lang="es-MX" sz="1600" b="1" kern="1200" noProof="0" dirty="0">
                        <a:solidFill>
                          <a:srgbClr val="4472C4">
                            <a:lumMod val="75000"/>
                          </a:srgbClr>
                        </a:solidFill>
                        <a:latin typeface="Arial" panose="020B0604020202020204" pitchFamily="34" charset="0"/>
                        <a:ea typeface="+mn-ea"/>
                        <a:cs typeface="Arial" panose="020B0604020202020204" pitchFamily="34" charset="0"/>
                      </a:endParaRPr>
                    </a:p>
                    <a:p>
                      <a:pPr marL="0" marR="0" lvl="0" indent="0" algn="just" rtl="0" eaLnBrk="1" fontAlgn="auto" latinLnBrk="0" hangingPunct="1">
                        <a:lnSpc>
                          <a:spcPct val="100000"/>
                        </a:lnSpc>
                        <a:spcBef>
                          <a:spcPts val="0"/>
                        </a:spcBef>
                        <a:spcAft>
                          <a:spcPts val="0"/>
                        </a:spcAft>
                        <a:buClrTx/>
                        <a:buSzTx/>
                        <a:buFontTx/>
                        <a:buNone/>
                      </a:pPr>
                      <a:endParaRPr lang="es-MX" sz="1600" b="0" kern="1200" dirty="0">
                        <a:solidFill>
                          <a:srgbClr val="4472C4">
                            <a:lumMod val="75000"/>
                          </a:srgbClr>
                        </a:solidFill>
                        <a:latin typeface="Arial" panose="020B0604020202020204" pitchFamily="34" charset="0"/>
                        <a:ea typeface="+mn-ea"/>
                        <a:cs typeface="Arial" panose="020B0604020202020204" pitchFamily="34" charset="0"/>
                      </a:endParaRPr>
                    </a:p>
                    <a:p>
                      <a:pPr marL="0" marR="0" lvl="0" indent="0" algn="just" defTabSz="845374" rtl="0" eaLnBrk="1" fontAlgn="auto" latinLnBrk="0" hangingPunct="1">
                        <a:lnSpc>
                          <a:spcPct val="100000"/>
                        </a:lnSpc>
                        <a:spcBef>
                          <a:spcPts val="0"/>
                        </a:spcBef>
                        <a:spcAft>
                          <a:spcPts val="0"/>
                        </a:spcAft>
                        <a:buClrTx/>
                        <a:buSzTx/>
                        <a:buFontTx/>
                        <a:buNone/>
                        <a:tabLst/>
                        <a:defRPr/>
                      </a:pPr>
                      <a:r>
                        <a:rPr lang="es-MX" sz="1600" b="0" kern="1200" dirty="0">
                          <a:solidFill>
                            <a:srgbClr val="4472C4">
                              <a:lumMod val="75000"/>
                            </a:srgbClr>
                          </a:solidFill>
                          <a:latin typeface="Arial" panose="020B0604020202020204" pitchFamily="34" charset="0"/>
                          <a:ea typeface="+mn-ea"/>
                          <a:cs typeface="Arial" panose="020B0604020202020204" pitchFamily="34" charset="0"/>
                        </a:rPr>
                        <a:t>En ciertos casos, la indicación de la ayuda técnica podrá ser realizada por un/a profesor/a de Educación Diferencial/Educación Especial o por un/a psicopedagogo/a inscrito/a en el Registro de Profesionales para la Evaluación y Diagnóstico (MINEDUC). Si este fuera el caso, el listado deberá incluir el número de registro correspondiente</a:t>
                      </a:r>
                    </a:p>
                    <a:p>
                      <a:pPr marL="0" marR="0" lvl="0" indent="0" algn="just" defTabSz="845374" rtl="0" eaLnBrk="1" fontAlgn="auto" latinLnBrk="0" hangingPunct="1">
                        <a:lnSpc>
                          <a:spcPct val="100000"/>
                        </a:lnSpc>
                        <a:spcBef>
                          <a:spcPts val="0"/>
                        </a:spcBef>
                        <a:spcAft>
                          <a:spcPts val="0"/>
                        </a:spcAft>
                        <a:buClrTx/>
                        <a:buSzTx/>
                        <a:buFontTx/>
                        <a:buNone/>
                        <a:tabLst/>
                        <a:defRPr/>
                      </a:pPr>
                      <a:endParaRPr lang="es-MX" sz="1600" b="0" kern="1200" dirty="0">
                        <a:solidFill>
                          <a:srgbClr val="4472C4">
                            <a:lumMod val="75000"/>
                          </a:srgbClr>
                        </a:solidFill>
                        <a:latin typeface="Arial" panose="020B0604020202020204" pitchFamily="34" charset="0"/>
                        <a:ea typeface="+mn-ea"/>
                        <a:cs typeface="Arial" panose="020B0604020202020204" pitchFamily="34" charset="0"/>
                      </a:endParaRPr>
                    </a:p>
                    <a:p>
                      <a:pPr marL="0" marR="0" lvl="0" indent="0" algn="just" defTabSz="845374" rtl="0" eaLnBrk="1" fontAlgn="auto" latinLnBrk="0" hangingPunct="1">
                        <a:lnSpc>
                          <a:spcPct val="100000"/>
                        </a:lnSpc>
                        <a:spcBef>
                          <a:spcPts val="0"/>
                        </a:spcBef>
                        <a:spcAft>
                          <a:spcPts val="0"/>
                        </a:spcAft>
                        <a:buClrTx/>
                        <a:buSzTx/>
                        <a:buFontTx/>
                        <a:buNone/>
                        <a:tabLst/>
                        <a:defRPr/>
                      </a:pPr>
                      <a:r>
                        <a:rPr lang="es-MX" sz="1600" b="0" kern="1200" dirty="0">
                          <a:solidFill>
                            <a:srgbClr val="4472C4">
                              <a:lumMod val="75000"/>
                            </a:srgbClr>
                          </a:solidFill>
                          <a:latin typeface="Arial" panose="020B0604020202020204" pitchFamily="34" charset="0"/>
                          <a:ea typeface="+mn-ea"/>
                          <a:cs typeface="Arial" panose="020B0604020202020204" pitchFamily="34" charset="0"/>
                        </a:rPr>
                        <a:t>En el caso de las </a:t>
                      </a:r>
                      <a:r>
                        <a:rPr lang="es-MX" sz="1600" b="1" kern="1200" dirty="0">
                          <a:solidFill>
                            <a:srgbClr val="4472C4">
                              <a:lumMod val="75000"/>
                            </a:srgbClr>
                          </a:solidFill>
                          <a:latin typeface="Arial" panose="020B0604020202020204" pitchFamily="34" charset="0"/>
                          <a:ea typeface="+mn-ea"/>
                          <a:cs typeface="Arial" panose="020B0604020202020204" pitchFamily="34" charset="0"/>
                        </a:rPr>
                        <a:t>ayudas técnicas generales</a:t>
                      </a:r>
                      <a:r>
                        <a:rPr lang="es-MX" sz="1600" b="0" kern="1200" dirty="0">
                          <a:solidFill>
                            <a:srgbClr val="4472C4">
                              <a:lumMod val="75000"/>
                            </a:srgbClr>
                          </a:solidFill>
                          <a:latin typeface="Arial" panose="020B0604020202020204" pitchFamily="34" charset="0"/>
                          <a:ea typeface="+mn-ea"/>
                          <a:cs typeface="Arial" panose="020B0604020202020204" pitchFamily="34" charset="0"/>
                        </a:rPr>
                        <a:t>, la fecha límite de emisión del certificado es el </a:t>
                      </a:r>
                      <a:r>
                        <a:rPr lang="es-MX" sz="1600" b="1" kern="1200" dirty="0">
                          <a:solidFill>
                            <a:srgbClr val="4472C4">
                              <a:lumMod val="75000"/>
                            </a:srgbClr>
                          </a:solidFill>
                          <a:latin typeface="Arial" panose="020B0604020202020204" pitchFamily="34" charset="0"/>
                          <a:ea typeface="+mn-ea"/>
                          <a:cs typeface="Arial" panose="020B0604020202020204" pitchFamily="34" charset="0"/>
                        </a:rPr>
                        <a:t>31 de agosto de 2024</a:t>
                      </a:r>
                      <a:r>
                        <a:rPr lang="es-MX" sz="1600" b="0" kern="1200" dirty="0">
                          <a:solidFill>
                            <a:srgbClr val="4472C4">
                              <a:lumMod val="75000"/>
                            </a:srgbClr>
                          </a:solidFill>
                          <a:latin typeface="Arial" panose="020B0604020202020204" pitchFamily="34" charset="0"/>
                          <a:ea typeface="+mn-ea"/>
                          <a:cs typeface="Arial" panose="020B0604020202020204" pitchFamily="34" charset="0"/>
                        </a:rPr>
                        <a:t>. En contraste, </a:t>
                      </a:r>
                      <a:r>
                        <a:rPr lang="es-MX" sz="1600" b="1" kern="1200" dirty="0">
                          <a:solidFill>
                            <a:srgbClr val="4472C4">
                              <a:lumMod val="75000"/>
                            </a:srgbClr>
                          </a:solidFill>
                          <a:latin typeface="Arial" panose="020B0604020202020204" pitchFamily="34" charset="0"/>
                          <a:ea typeface="+mn-ea"/>
                          <a:cs typeface="Arial" panose="020B0604020202020204" pitchFamily="34" charset="0"/>
                        </a:rPr>
                        <a:t>para ayudas técnicas graduadas o específicas (p. ej., anteojos o audífonos</a:t>
                      </a:r>
                      <a:r>
                        <a:rPr lang="es-MX" sz="1600" b="0" kern="1200" dirty="0">
                          <a:solidFill>
                            <a:srgbClr val="4472C4">
                              <a:lumMod val="75000"/>
                            </a:srgbClr>
                          </a:solidFill>
                          <a:latin typeface="Arial" panose="020B0604020202020204" pitchFamily="34" charset="0"/>
                          <a:ea typeface="+mn-ea"/>
                          <a:cs typeface="Arial" panose="020B0604020202020204" pitchFamily="34" charset="0"/>
                        </a:rPr>
                        <a:t>), la fecha límite de emisión no podrá exceder el </a:t>
                      </a:r>
                      <a:r>
                        <a:rPr lang="es-MX" sz="1600" b="1" kern="1200" dirty="0">
                          <a:solidFill>
                            <a:srgbClr val="4472C4">
                              <a:lumMod val="75000"/>
                            </a:srgbClr>
                          </a:solidFill>
                          <a:latin typeface="Arial" panose="020B0604020202020204" pitchFamily="34" charset="0"/>
                          <a:ea typeface="+mn-ea"/>
                          <a:cs typeface="Arial" panose="020B0604020202020204" pitchFamily="34" charset="0"/>
                        </a:rPr>
                        <a:t>31 de enero de 2025</a:t>
                      </a:r>
                      <a:r>
                        <a:rPr lang="es-MX" sz="1600" b="0" kern="1200" dirty="0">
                          <a:solidFill>
                            <a:srgbClr val="4472C4">
                              <a:lumMod val="75000"/>
                            </a:srgbClr>
                          </a:solidFill>
                          <a:latin typeface="Arial" panose="020B0604020202020204" pitchFamily="34" charset="0"/>
                          <a:ea typeface="+mn-ea"/>
                          <a:cs typeface="Arial" panose="020B0604020202020204" pitchFamily="34" charset="0"/>
                        </a:rPr>
                        <a:t>.</a:t>
                      </a:r>
                      <a:endParaRPr lang="es-ES" sz="1600" b="0" kern="1200" dirty="0">
                        <a:solidFill>
                          <a:srgbClr val="4472C4">
                            <a:lumMod val="75000"/>
                          </a:srgbClr>
                        </a:solidFill>
                        <a:latin typeface="Arial" panose="020B0604020202020204" pitchFamily="34" charset="0"/>
                        <a:ea typeface="+mn-ea"/>
                        <a:cs typeface="Arial" panose="020B0604020202020204" pitchFamily="34" charset="0"/>
                      </a:endParaRPr>
                    </a:p>
                  </a:txBody>
                  <a:tcPr anchor="ctr">
                    <a:solidFill>
                      <a:schemeClr val="accent1">
                        <a:lumMod val="20000"/>
                        <a:lumOff val="80000"/>
                      </a:schemeClr>
                    </a:solidFill>
                  </a:tcPr>
                </a:tc>
                <a:extLst>
                  <a:ext uri="{0D108BD9-81ED-4DB2-BD59-A6C34878D82A}">
                    <a16:rowId xmlns:a16="http://schemas.microsoft.com/office/drawing/2014/main" val="2082715097"/>
                  </a:ext>
                </a:extLst>
              </a:tr>
            </a:tbl>
          </a:graphicData>
        </a:graphic>
      </p:graphicFrame>
      <p:pic>
        <p:nvPicPr>
          <p:cNvPr id="9" name="Picture 4" descr="Logotipo, nombre de la empresa&#10;&#10;Descripción generada automáticamente">
            <a:extLst>
              <a:ext uri="{FF2B5EF4-FFF2-40B4-BE49-F238E27FC236}">
                <a16:creationId xmlns:a16="http://schemas.microsoft.com/office/drawing/2014/main" id="{3844088E-6636-C1F4-3D99-00EFADC452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7395" y="596474"/>
            <a:ext cx="2021428" cy="818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5970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Texto&#10;&#10;Descripción generada automáticamente">
            <a:extLst>
              <a:ext uri="{FF2B5EF4-FFF2-40B4-BE49-F238E27FC236}">
                <a16:creationId xmlns:a16="http://schemas.microsoft.com/office/drawing/2014/main" id="{88ABD5D1-7E11-4076-9C5F-59E815ADF4E1}"/>
              </a:ext>
            </a:extLst>
          </p:cNvPr>
          <p:cNvPicPr>
            <a:picLocks noChangeAspect="1"/>
          </p:cNvPicPr>
          <p:nvPr/>
        </p:nvPicPr>
        <p:blipFill>
          <a:blip r:embed="rId2"/>
          <a:stretch>
            <a:fillRect/>
          </a:stretch>
        </p:blipFill>
        <p:spPr>
          <a:xfrm>
            <a:off x="-19218" y="0"/>
            <a:ext cx="12191999" cy="6845098"/>
          </a:xfrm>
          <a:prstGeom prst="rect">
            <a:avLst/>
          </a:prstGeom>
        </p:spPr>
      </p:pic>
      <p:sp>
        <p:nvSpPr>
          <p:cNvPr id="7" name="Subtítulo 2">
            <a:extLst>
              <a:ext uri="{FF2B5EF4-FFF2-40B4-BE49-F238E27FC236}">
                <a16:creationId xmlns:a16="http://schemas.microsoft.com/office/drawing/2014/main" id="{EFCF4B0E-853F-0949-9EB1-13B4C8BFB555}"/>
              </a:ext>
            </a:extLst>
          </p:cNvPr>
          <p:cNvSpPr txBox="1">
            <a:spLocks/>
          </p:cNvSpPr>
          <p:nvPr/>
        </p:nvSpPr>
        <p:spPr>
          <a:xfrm>
            <a:off x="1073426" y="1417739"/>
            <a:ext cx="10644082" cy="5037652"/>
          </a:xfrm>
          <a:prstGeom prst="rect">
            <a:avLst/>
          </a:prstGeom>
        </p:spPr>
        <p:txBody>
          <a:bodyPr vert="horz" lIns="80649" tIns="40325" rIns="80649" bIns="40325" rtlCol="0">
            <a:normAutofit/>
          </a:bodyPr>
          <a:lstStyle>
            <a:lvl1pPr marL="0" indent="0" algn="ctr" defTabSz="958474" rtl="0" eaLnBrk="1" latinLnBrk="0" hangingPunct="1">
              <a:lnSpc>
                <a:spcPct val="90000"/>
              </a:lnSpc>
              <a:spcBef>
                <a:spcPts val="1048"/>
              </a:spcBef>
              <a:buFont typeface="Arial" panose="020B0604020202020204" pitchFamily="34" charset="0"/>
              <a:buNone/>
              <a:defRPr sz="2516" kern="1200">
                <a:solidFill>
                  <a:schemeClr val="tx1"/>
                </a:solidFill>
                <a:latin typeface="+mn-lt"/>
                <a:ea typeface="+mn-ea"/>
                <a:cs typeface="+mn-cs"/>
              </a:defRPr>
            </a:lvl1pPr>
            <a:lvl2pPr marL="479237" indent="0" algn="ctr" defTabSz="958474" rtl="0" eaLnBrk="1" latinLnBrk="0" hangingPunct="1">
              <a:lnSpc>
                <a:spcPct val="90000"/>
              </a:lnSpc>
              <a:spcBef>
                <a:spcPts val="524"/>
              </a:spcBef>
              <a:buFont typeface="Arial" panose="020B0604020202020204" pitchFamily="34" charset="0"/>
              <a:buNone/>
              <a:defRPr sz="2096" kern="1200">
                <a:solidFill>
                  <a:schemeClr val="tx1"/>
                </a:solidFill>
                <a:latin typeface="+mn-lt"/>
                <a:ea typeface="+mn-ea"/>
                <a:cs typeface="+mn-cs"/>
              </a:defRPr>
            </a:lvl2pPr>
            <a:lvl3pPr marL="958474" indent="0" algn="ctr" defTabSz="958474" rtl="0" eaLnBrk="1" latinLnBrk="0" hangingPunct="1">
              <a:lnSpc>
                <a:spcPct val="90000"/>
              </a:lnSpc>
              <a:spcBef>
                <a:spcPts val="524"/>
              </a:spcBef>
              <a:buFont typeface="Arial" panose="020B0604020202020204" pitchFamily="34" charset="0"/>
              <a:buNone/>
              <a:defRPr sz="1887" kern="1200">
                <a:solidFill>
                  <a:schemeClr val="tx1"/>
                </a:solidFill>
                <a:latin typeface="+mn-lt"/>
                <a:ea typeface="+mn-ea"/>
                <a:cs typeface="+mn-cs"/>
              </a:defRPr>
            </a:lvl3pPr>
            <a:lvl4pPr marL="1437711" indent="0" algn="ctr" defTabSz="958474" rtl="0" eaLnBrk="1" latinLnBrk="0" hangingPunct="1">
              <a:lnSpc>
                <a:spcPct val="90000"/>
              </a:lnSpc>
              <a:spcBef>
                <a:spcPts val="524"/>
              </a:spcBef>
              <a:buFont typeface="Arial" panose="020B0604020202020204" pitchFamily="34" charset="0"/>
              <a:buNone/>
              <a:defRPr sz="1677" kern="1200">
                <a:solidFill>
                  <a:schemeClr val="tx1"/>
                </a:solidFill>
                <a:latin typeface="+mn-lt"/>
                <a:ea typeface="+mn-ea"/>
                <a:cs typeface="+mn-cs"/>
              </a:defRPr>
            </a:lvl4pPr>
            <a:lvl5pPr marL="1916948" indent="0" algn="ctr" defTabSz="958474" rtl="0" eaLnBrk="1" latinLnBrk="0" hangingPunct="1">
              <a:lnSpc>
                <a:spcPct val="90000"/>
              </a:lnSpc>
              <a:spcBef>
                <a:spcPts val="524"/>
              </a:spcBef>
              <a:buFont typeface="Arial" panose="020B0604020202020204" pitchFamily="34" charset="0"/>
              <a:buNone/>
              <a:defRPr sz="1677" kern="1200">
                <a:solidFill>
                  <a:schemeClr val="tx1"/>
                </a:solidFill>
                <a:latin typeface="+mn-lt"/>
                <a:ea typeface="+mn-ea"/>
                <a:cs typeface="+mn-cs"/>
              </a:defRPr>
            </a:lvl5pPr>
            <a:lvl6pPr marL="2396185" indent="0" algn="ctr" defTabSz="958474" rtl="0" eaLnBrk="1" latinLnBrk="0" hangingPunct="1">
              <a:lnSpc>
                <a:spcPct val="90000"/>
              </a:lnSpc>
              <a:spcBef>
                <a:spcPts val="524"/>
              </a:spcBef>
              <a:buFont typeface="Arial" panose="020B0604020202020204" pitchFamily="34" charset="0"/>
              <a:buNone/>
              <a:defRPr sz="1677" kern="1200">
                <a:solidFill>
                  <a:schemeClr val="tx1"/>
                </a:solidFill>
                <a:latin typeface="+mn-lt"/>
                <a:ea typeface="+mn-ea"/>
                <a:cs typeface="+mn-cs"/>
              </a:defRPr>
            </a:lvl6pPr>
            <a:lvl7pPr marL="2875422" indent="0" algn="ctr" defTabSz="958474" rtl="0" eaLnBrk="1" latinLnBrk="0" hangingPunct="1">
              <a:lnSpc>
                <a:spcPct val="90000"/>
              </a:lnSpc>
              <a:spcBef>
                <a:spcPts val="524"/>
              </a:spcBef>
              <a:buFont typeface="Arial" panose="020B0604020202020204" pitchFamily="34" charset="0"/>
              <a:buNone/>
              <a:defRPr sz="1677" kern="1200">
                <a:solidFill>
                  <a:schemeClr val="tx1"/>
                </a:solidFill>
                <a:latin typeface="+mn-lt"/>
                <a:ea typeface="+mn-ea"/>
                <a:cs typeface="+mn-cs"/>
              </a:defRPr>
            </a:lvl7pPr>
            <a:lvl8pPr marL="3354659" indent="0" algn="ctr" defTabSz="958474" rtl="0" eaLnBrk="1" latinLnBrk="0" hangingPunct="1">
              <a:lnSpc>
                <a:spcPct val="90000"/>
              </a:lnSpc>
              <a:spcBef>
                <a:spcPts val="524"/>
              </a:spcBef>
              <a:buFont typeface="Arial" panose="020B0604020202020204" pitchFamily="34" charset="0"/>
              <a:buNone/>
              <a:defRPr sz="1677" kern="1200">
                <a:solidFill>
                  <a:schemeClr val="tx1"/>
                </a:solidFill>
                <a:latin typeface="+mn-lt"/>
                <a:ea typeface="+mn-ea"/>
                <a:cs typeface="+mn-cs"/>
              </a:defRPr>
            </a:lvl8pPr>
            <a:lvl9pPr marL="3833896" indent="0" algn="ctr" defTabSz="958474" rtl="0" eaLnBrk="1" latinLnBrk="0" hangingPunct="1">
              <a:lnSpc>
                <a:spcPct val="90000"/>
              </a:lnSpc>
              <a:spcBef>
                <a:spcPts val="524"/>
              </a:spcBef>
              <a:buFont typeface="Arial" panose="020B0604020202020204" pitchFamily="34" charset="0"/>
              <a:buNone/>
              <a:defRPr sz="1677" kern="1200">
                <a:solidFill>
                  <a:schemeClr val="tx1"/>
                </a:solidFill>
                <a:latin typeface="+mn-lt"/>
                <a:ea typeface="+mn-ea"/>
                <a:cs typeface="+mn-cs"/>
              </a:defRPr>
            </a:lvl9pPr>
          </a:lstStyle>
          <a:p>
            <a:pPr defTabSz="845374">
              <a:spcBef>
                <a:spcPts val="924"/>
              </a:spcBef>
            </a:pPr>
            <a:endParaRPr lang="es-ES" sz="14400" b="1" dirty="0">
              <a:solidFill>
                <a:srgbClr val="4472C4">
                  <a:lumMod val="75000"/>
                </a:srgbClr>
              </a:solidFill>
              <a:latin typeface="Calibri" panose="020F0502020204030204"/>
            </a:endParaRPr>
          </a:p>
        </p:txBody>
      </p:sp>
      <p:pic>
        <p:nvPicPr>
          <p:cNvPr id="2" name="Picture 4" descr="Logotipo, nombre de la empresa&#10;&#10;Descripción generada automáticamente">
            <a:extLst>
              <a:ext uri="{FF2B5EF4-FFF2-40B4-BE49-F238E27FC236}">
                <a16:creationId xmlns:a16="http://schemas.microsoft.com/office/drawing/2014/main" id="{86EC9073-1E34-7D3F-6796-684E8DFD682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7395" y="596474"/>
            <a:ext cx="2021428" cy="8180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a 4">
            <a:extLst>
              <a:ext uri="{FF2B5EF4-FFF2-40B4-BE49-F238E27FC236}">
                <a16:creationId xmlns:a16="http://schemas.microsoft.com/office/drawing/2014/main" id="{06E8E8F7-68AB-9167-26A3-4B37B6313F79}"/>
              </a:ext>
            </a:extLst>
          </p:cNvPr>
          <p:cNvGraphicFramePr>
            <a:graphicFrameLocks noGrp="1"/>
          </p:cNvGraphicFramePr>
          <p:nvPr>
            <p:extLst>
              <p:ext uri="{D42A27DB-BD31-4B8C-83A1-F6EECF244321}">
                <p14:modId xmlns:p14="http://schemas.microsoft.com/office/powerpoint/2010/main" val="2152486247"/>
              </p:ext>
            </p:extLst>
          </p:nvPr>
        </p:nvGraphicFramePr>
        <p:xfrm>
          <a:off x="754742" y="1584002"/>
          <a:ext cx="10644081" cy="3261360"/>
        </p:xfrm>
        <a:graphic>
          <a:graphicData uri="http://schemas.openxmlformats.org/drawingml/2006/table">
            <a:tbl>
              <a:tblPr firstRow="1" bandRow="1">
                <a:tableStyleId>{5C22544A-7EE6-4342-B048-85BDC9FD1C3A}</a:tableStyleId>
              </a:tblPr>
              <a:tblGrid>
                <a:gridCol w="10644081">
                  <a:extLst>
                    <a:ext uri="{9D8B030D-6E8A-4147-A177-3AD203B41FA5}">
                      <a16:colId xmlns:a16="http://schemas.microsoft.com/office/drawing/2014/main" val="614808974"/>
                    </a:ext>
                  </a:extLst>
                </a:gridCol>
              </a:tblGrid>
              <a:tr h="376232">
                <a:tc>
                  <a:txBody>
                    <a:bodyPr/>
                    <a:lstStyle/>
                    <a:p>
                      <a:pPr algn="just"/>
                      <a:r>
                        <a:rPr lang="es-CL" sz="2000" dirty="0"/>
                        <a:t>FORMA DE POSTULACIÓN</a:t>
                      </a:r>
                    </a:p>
                  </a:txBody>
                  <a:tcPr/>
                </a:tc>
                <a:extLst>
                  <a:ext uri="{0D108BD9-81ED-4DB2-BD59-A6C34878D82A}">
                    <a16:rowId xmlns:a16="http://schemas.microsoft.com/office/drawing/2014/main" val="3160023902"/>
                  </a:ext>
                </a:extLst>
              </a:tr>
              <a:tr h="2662566">
                <a:tc>
                  <a:txBody>
                    <a:bodyPr/>
                    <a:lstStyle/>
                    <a:p>
                      <a:pPr algn="just"/>
                      <a:r>
                        <a:rPr lang="es-ES" sz="2000" dirty="0"/>
                        <a:t>La postulación se realizará a través de </a:t>
                      </a:r>
                      <a:r>
                        <a:rPr lang="es-ES" sz="2000" b="1" dirty="0"/>
                        <a:t>correo electrónico</a:t>
                      </a:r>
                      <a:r>
                        <a:rPr lang="es-ES" sz="2000" dirty="0"/>
                        <a:t>, en el cual se deberá adjuntar el formulario con la descripción de la iniciativa y los documentos contenidos en el artículo N°19 de este.</a:t>
                      </a:r>
                    </a:p>
                    <a:p>
                      <a:pPr algn="just"/>
                      <a:r>
                        <a:rPr lang="es-ES" sz="2000" dirty="0"/>
                        <a:t>El correo al que debe enviarse la postulación es: </a:t>
                      </a:r>
                    </a:p>
                    <a:p>
                      <a:pPr algn="ctr"/>
                      <a:r>
                        <a:rPr lang="es-ES" sz="2800" b="1" u="none" dirty="0"/>
                        <a:t>              </a:t>
                      </a:r>
                      <a:r>
                        <a:rPr lang="es-ES" sz="2800" b="1" u="none" dirty="0">
                          <a:hlinkClick r:id="rId4"/>
                        </a:rPr>
                        <a:t>ayudastecnicas@goreohiggins.cl</a:t>
                      </a:r>
                      <a:endParaRPr lang="es-ES" sz="2800" b="1" u="none" dirty="0"/>
                    </a:p>
                    <a:p>
                      <a:pPr algn="ctr"/>
                      <a:r>
                        <a:rPr lang="es-ES" sz="2800" b="1" u="none" dirty="0"/>
                        <a:t>Teléfono: 722848615</a:t>
                      </a:r>
                    </a:p>
                    <a:p>
                      <a:pPr algn="ctr"/>
                      <a:endParaRPr lang="es-ES" sz="2800" b="1" u="none" dirty="0"/>
                    </a:p>
                    <a:p>
                      <a:pPr algn="ctr"/>
                      <a:r>
                        <a:rPr lang="es-ES" sz="2800" b="1" u="none" dirty="0"/>
                        <a:t>Plazo 10 días hábiles: jueves 06 </a:t>
                      </a:r>
                      <a:r>
                        <a:rPr lang="es-ES" sz="2800" b="1" u="none"/>
                        <a:t>de noviembre hasta las 23:59 hrs</a:t>
                      </a:r>
                      <a:endParaRPr lang="es-CL" sz="2800" b="1" u="none" dirty="0"/>
                    </a:p>
                    <a:p>
                      <a:pPr algn="just"/>
                      <a:endParaRPr lang="es-CL" sz="1000" dirty="0"/>
                    </a:p>
                  </a:txBody>
                  <a:tcPr/>
                </a:tc>
                <a:extLst>
                  <a:ext uri="{0D108BD9-81ED-4DB2-BD59-A6C34878D82A}">
                    <a16:rowId xmlns:a16="http://schemas.microsoft.com/office/drawing/2014/main" val="1375777069"/>
                  </a:ext>
                </a:extLst>
              </a:tr>
            </a:tbl>
          </a:graphicData>
        </a:graphic>
      </p:graphicFrame>
      <p:graphicFrame>
        <p:nvGraphicFramePr>
          <p:cNvPr id="9" name="Tabla 8">
            <a:extLst>
              <a:ext uri="{FF2B5EF4-FFF2-40B4-BE49-F238E27FC236}">
                <a16:creationId xmlns:a16="http://schemas.microsoft.com/office/drawing/2014/main" id="{59A536FB-322C-26A5-B35E-74B34FDEF0A3}"/>
              </a:ext>
            </a:extLst>
          </p:cNvPr>
          <p:cNvGraphicFramePr>
            <a:graphicFrameLocks noGrp="1"/>
          </p:cNvGraphicFramePr>
          <p:nvPr>
            <p:extLst>
              <p:ext uri="{D42A27DB-BD31-4B8C-83A1-F6EECF244321}">
                <p14:modId xmlns:p14="http://schemas.microsoft.com/office/powerpoint/2010/main" val="4169104720"/>
              </p:ext>
            </p:extLst>
          </p:nvPr>
        </p:nvGraphicFramePr>
        <p:xfrm>
          <a:off x="754741" y="5191446"/>
          <a:ext cx="10644082" cy="1358837"/>
        </p:xfrm>
        <a:graphic>
          <a:graphicData uri="http://schemas.openxmlformats.org/drawingml/2006/table">
            <a:tbl>
              <a:tblPr firstRow="1" bandRow="1">
                <a:tableStyleId>{5C22544A-7EE6-4342-B048-85BDC9FD1C3A}</a:tableStyleId>
              </a:tblPr>
              <a:tblGrid>
                <a:gridCol w="10644082">
                  <a:extLst>
                    <a:ext uri="{9D8B030D-6E8A-4147-A177-3AD203B41FA5}">
                      <a16:colId xmlns:a16="http://schemas.microsoft.com/office/drawing/2014/main" val="614808974"/>
                    </a:ext>
                  </a:extLst>
                </a:gridCol>
              </a:tblGrid>
              <a:tr h="278815">
                <a:tc>
                  <a:txBody>
                    <a:bodyPr/>
                    <a:lstStyle/>
                    <a:p>
                      <a:pPr algn="just"/>
                      <a:r>
                        <a:rPr lang="es-CL" sz="2000" dirty="0"/>
                        <a:t>MONTO MÁXIMO DE POSTULACIÓN</a:t>
                      </a:r>
                    </a:p>
                  </a:txBody>
                  <a:tcPr/>
                </a:tc>
                <a:extLst>
                  <a:ext uri="{0D108BD9-81ED-4DB2-BD59-A6C34878D82A}">
                    <a16:rowId xmlns:a16="http://schemas.microsoft.com/office/drawing/2014/main" val="3160023902"/>
                  </a:ext>
                </a:extLst>
              </a:tr>
              <a:tr h="962597">
                <a:tc>
                  <a:txBody>
                    <a:bodyPr/>
                    <a:lstStyle/>
                    <a:p>
                      <a:pPr algn="ctr"/>
                      <a:r>
                        <a:rPr lang="es-CL" sz="2800" b="1" dirty="0"/>
                        <a:t>$20.000.000</a:t>
                      </a:r>
                    </a:p>
                  </a:txBody>
                  <a:tcPr anchor="ctr"/>
                </a:tc>
                <a:extLst>
                  <a:ext uri="{0D108BD9-81ED-4DB2-BD59-A6C34878D82A}">
                    <a16:rowId xmlns:a16="http://schemas.microsoft.com/office/drawing/2014/main" val="1375777069"/>
                  </a:ext>
                </a:extLst>
              </a:tr>
            </a:tbl>
          </a:graphicData>
        </a:graphic>
      </p:graphicFrame>
      <p:pic>
        <p:nvPicPr>
          <p:cNvPr id="6" name="Imagen 5">
            <a:extLst>
              <a:ext uri="{FF2B5EF4-FFF2-40B4-BE49-F238E27FC236}">
                <a16:creationId xmlns:a16="http://schemas.microsoft.com/office/drawing/2014/main" id="{3660EA88-1B0D-824A-3AF2-90F5A3B44E2E}"/>
              </a:ext>
            </a:extLst>
          </p:cNvPr>
          <p:cNvPicPr>
            <a:picLocks noChangeAspect="1"/>
          </p:cNvPicPr>
          <p:nvPr/>
        </p:nvPicPr>
        <p:blipFill>
          <a:blip r:embed="rId5"/>
          <a:stretch>
            <a:fillRect/>
          </a:stretch>
        </p:blipFill>
        <p:spPr>
          <a:xfrm>
            <a:off x="3845672" y="5191446"/>
            <a:ext cx="1031128" cy="1031128"/>
          </a:xfrm>
          <a:prstGeom prst="rect">
            <a:avLst/>
          </a:prstGeom>
          <a:effectLst>
            <a:outerShdw blurRad="50800" dist="38100" dir="2700000" algn="tl" rotWithShape="0">
              <a:prstClr val="black">
                <a:alpha val="40000"/>
              </a:prstClr>
            </a:outerShdw>
          </a:effectLst>
        </p:spPr>
      </p:pic>
      <p:pic>
        <p:nvPicPr>
          <p:cNvPr id="10" name="Imagen 9">
            <a:extLst>
              <a:ext uri="{FF2B5EF4-FFF2-40B4-BE49-F238E27FC236}">
                <a16:creationId xmlns:a16="http://schemas.microsoft.com/office/drawing/2014/main" id="{5D78A9C7-7E0A-8701-69B8-D64E79EB0F36}"/>
              </a:ext>
            </a:extLst>
          </p:cNvPr>
          <p:cNvPicPr>
            <a:picLocks noChangeAspect="1"/>
          </p:cNvPicPr>
          <p:nvPr/>
        </p:nvPicPr>
        <p:blipFill>
          <a:blip r:embed="rId6"/>
          <a:stretch>
            <a:fillRect/>
          </a:stretch>
        </p:blipFill>
        <p:spPr>
          <a:xfrm>
            <a:off x="3330108" y="2967497"/>
            <a:ext cx="728708" cy="72870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66718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1A3F3B-B22F-FDB3-B5D9-12752CB0964E}"/>
            </a:ext>
          </a:extLst>
        </p:cNvPr>
        <p:cNvGrpSpPr/>
        <p:nvPr/>
      </p:nvGrpSpPr>
      <p:grpSpPr>
        <a:xfrm>
          <a:off x="0" y="0"/>
          <a:ext cx="0" cy="0"/>
          <a:chOff x="0" y="0"/>
          <a:chExt cx="0" cy="0"/>
        </a:xfrm>
      </p:grpSpPr>
      <p:pic>
        <p:nvPicPr>
          <p:cNvPr id="4" name="Imagen 3" descr="Texto&#10;&#10;Descripción generada automáticamente">
            <a:extLst>
              <a:ext uri="{FF2B5EF4-FFF2-40B4-BE49-F238E27FC236}">
                <a16:creationId xmlns:a16="http://schemas.microsoft.com/office/drawing/2014/main" id="{024984D4-F9FE-68A8-F43B-51D795BD5CF9}"/>
              </a:ext>
            </a:extLst>
          </p:cNvPr>
          <p:cNvPicPr>
            <a:picLocks noChangeAspect="1"/>
          </p:cNvPicPr>
          <p:nvPr/>
        </p:nvPicPr>
        <p:blipFill>
          <a:blip r:embed="rId2"/>
          <a:stretch>
            <a:fillRect/>
          </a:stretch>
        </p:blipFill>
        <p:spPr>
          <a:xfrm>
            <a:off x="0" y="12902"/>
            <a:ext cx="12191999" cy="6845098"/>
          </a:xfrm>
          <a:prstGeom prst="rect">
            <a:avLst/>
          </a:prstGeom>
        </p:spPr>
      </p:pic>
      <p:sp>
        <p:nvSpPr>
          <p:cNvPr id="7" name="Subtítulo 2">
            <a:extLst>
              <a:ext uri="{FF2B5EF4-FFF2-40B4-BE49-F238E27FC236}">
                <a16:creationId xmlns:a16="http://schemas.microsoft.com/office/drawing/2014/main" id="{1623F26E-6A8F-A87C-F05A-2879610F9A8F}"/>
              </a:ext>
            </a:extLst>
          </p:cNvPr>
          <p:cNvSpPr txBox="1">
            <a:spLocks/>
          </p:cNvSpPr>
          <p:nvPr/>
        </p:nvSpPr>
        <p:spPr>
          <a:xfrm>
            <a:off x="1073426" y="1417739"/>
            <a:ext cx="10644082" cy="5037652"/>
          </a:xfrm>
          <a:prstGeom prst="rect">
            <a:avLst/>
          </a:prstGeom>
        </p:spPr>
        <p:txBody>
          <a:bodyPr vert="horz" lIns="80649" tIns="40325" rIns="80649" bIns="40325" rtlCol="0">
            <a:normAutofit/>
          </a:bodyPr>
          <a:lstStyle>
            <a:lvl1pPr marL="0" indent="0" algn="ctr" defTabSz="958474" rtl="0" eaLnBrk="1" latinLnBrk="0" hangingPunct="1">
              <a:lnSpc>
                <a:spcPct val="90000"/>
              </a:lnSpc>
              <a:spcBef>
                <a:spcPts val="1048"/>
              </a:spcBef>
              <a:buFont typeface="Arial" panose="020B0604020202020204" pitchFamily="34" charset="0"/>
              <a:buNone/>
              <a:defRPr sz="2516" kern="1200">
                <a:solidFill>
                  <a:schemeClr val="tx1"/>
                </a:solidFill>
                <a:latin typeface="+mn-lt"/>
                <a:ea typeface="+mn-ea"/>
                <a:cs typeface="+mn-cs"/>
              </a:defRPr>
            </a:lvl1pPr>
            <a:lvl2pPr marL="479237" indent="0" algn="ctr" defTabSz="958474" rtl="0" eaLnBrk="1" latinLnBrk="0" hangingPunct="1">
              <a:lnSpc>
                <a:spcPct val="90000"/>
              </a:lnSpc>
              <a:spcBef>
                <a:spcPts val="524"/>
              </a:spcBef>
              <a:buFont typeface="Arial" panose="020B0604020202020204" pitchFamily="34" charset="0"/>
              <a:buNone/>
              <a:defRPr sz="2096" kern="1200">
                <a:solidFill>
                  <a:schemeClr val="tx1"/>
                </a:solidFill>
                <a:latin typeface="+mn-lt"/>
                <a:ea typeface="+mn-ea"/>
                <a:cs typeface="+mn-cs"/>
              </a:defRPr>
            </a:lvl2pPr>
            <a:lvl3pPr marL="958474" indent="0" algn="ctr" defTabSz="958474" rtl="0" eaLnBrk="1" latinLnBrk="0" hangingPunct="1">
              <a:lnSpc>
                <a:spcPct val="90000"/>
              </a:lnSpc>
              <a:spcBef>
                <a:spcPts val="524"/>
              </a:spcBef>
              <a:buFont typeface="Arial" panose="020B0604020202020204" pitchFamily="34" charset="0"/>
              <a:buNone/>
              <a:defRPr sz="1887" kern="1200">
                <a:solidFill>
                  <a:schemeClr val="tx1"/>
                </a:solidFill>
                <a:latin typeface="+mn-lt"/>
                <a:ea typeface="+mn-ea"/>
                <a:cs typeface="+mn-cs"/>
              </a:defRPr>
            </a:lvl3pPr>
            <a:lvl4pPr marL="1437711" indent="0" algn="ctr" defTabSz="958474" rtl="0" eaLnBrk="1" latinLnBrk="0" hangingPunct="1">
              <a:lnSpc>
                <a:spcPct val="90000"/>
              </a:lnSpc>
              <a:spcBef>
                <a:spcPts val="524"/>
              </a:spcBef>
              <a:buFont typeface="Arial" panose="020B0604020202020204" pitchFamily="34" charset="0"/>
              <a:buNone/>
              <a:defRPr sz="1677" kern="1200">
                <a:solidFill>
                  <a:schemeClr val="tx1"/>
                </a:solidFill>
                <a:latin typeface="+mn-lt"/>
                <a:ea typeface="+mn-ea"/>
                <a:cs typeface="+mn-cs"/>
              </a:defRPr>
            </a:lvl4pPr>
            <a:lvl5pPr marL="1916948" indent="0" algn="ctr" defTabSz="958474" rtl="0" eaLnBrk="1" latinLnBrk="0" hangingPunct="1">
              <a:lnSpc>
                <a:spcPct val="90000"/>
              </a:lnSpc>
              <a:spcBef>
                <a:spcPts val="524"/>
              </a:spcBef>
              <a:buFont typeface="Arial" panose="020B0604020202020204" pitchFamily="34" charset="0"/>
              <a:buNone/>
              <a:defRPr sz="1677" kern="1200">
                <a:solidFill>
                  <a:schemeClr val="tx1"/>
                </a:solidFill>
                <a:latin typeface="+mn-lt"/>
                <a:ea typeface="+mn-ea"/>
                <a:cs typeface="+mn-cs"/>
              </a:defRPr>
            </a:lvl5pPr>
            <a:lvl6pPr marL="2396185" indent="0" algn="ctr" defTabSz="958474" rtl="0" eaLnBrk="1" latinLnBrk="0" hangingPunct="1">
              <a:lnSpc>
                <a:spcPct val="90000"/>
              </a:lnSpc>
              <a:spcBef>
                <a:spcPts val="524"/>
              </a:spcBef>
              <a:buFont typeface="Arial" panose="020B0604020202020204" pitchFamily="34" charset="0"/>
              <a:buNone/>
              <a:defRPr sz="1677" kern="1200">
                <a:solidFill>
                  <a:schemeClr val="tx1"/>
                </a:solidFill>
                <a:latin typeface="+mn-lt"/>
                <a:ea typeface="+mn-ea"/>
                <a:cs typeface="+mn-cs"/>
              </a:defRPr>
            </a:lvl6pPr>
            <a:lvl7pPr marL="2875422" indent="0" algn="ctr" defTabSz="958474" rtl="0" eaLnBrk="1" latinLnBrk="0" hangingPunct="1">
              <a:lnSpc>
                <a:spcPct val="90000"/>
              </a:lnSpc>
              <a:spcBef>
                <a:spcPts val="524"/>
              </a:spcBef>
              <a:buFont typeface="Arial" panose="020B0604020202020204" pitchFamily="34" charset="0"/>
              <a:buNone/>
              <a:defRPr sz="1677" kern="1200">
                <a:solidFill>
                  <a:schemeClr val="tx1"/>
                </a:solidFill>
                <a:latin typeface="+mn-lt"/>
                <a:ea typeface="+mn-ea"/>
                <a:cs typeface="+mn-cs"/>
              </a:defRPr>
            </a:lvl7pPr>
            <a:lvl8pPr marL="3354659" indent="0" algn="ctr" defTabSz="958474" rtl="0" eaLnBrk="1" latinLnBrk="0" hangingPunct="1">
              <a:lnSpc>
                <a:spcPct val="90000"/>
              </a:lnSpc>
              <a:spcBef>
                <a:spcPts val="524"/>
              </a:spcBef>
              <a:buFont typeface="Arial" panose="020B0604020202020204" pitchFamily="34" charset="0"/>
              <a:buNone/>
              <a:defRPr sz="1677" kern="1200">
                <a:solidFill>
                  <a:schemeClr val="tx1"/>
                </a:solidFill>
                <a:latin typeface="+mn-lt"/>
                <a:ea typeface="+mn-ea"/>
                <a:cs typeface="+mn-cs"/>
              </a:defRPr>
            </a:lvl8pPr>
            <a:lvl9pPr marL="3833896" indent="0" algn="ctr" defTabSz="958474" rtl="0" eaLnBrk="1" latinLnBrk="0" hangingPunct="1">
              <a:lnSpc>
                <a:spcPct val="90000"/>
              </a:lnSpc>
              <a:spcBef>
                <a:spcPts val="524"/>
              </a:spcBef>
              <a:buFont typeface="Arial" panose="020B0604020202020204" pitchFamily="34" charset="0"/>
              <a:buNone/>
              <a:defRPr sz="1677" kern="1200">
                <a:solidFill>
                  <a:schemeClr val="tx1"/>
                </a:solidFill>
                <a:latin typeface="+mn-lt"/>
                <a:ea typeface="+mn-ea"/>
                <a:cs typeface="+mn-cs"/>
              </a:defRPr>
            </a:lvl9pPr>
          </a:lstStyle>
          <a:p>
            <a:pPr defTabSz="845374">
              <a:spcBef>
                <a:spcPts val="924"/>
              </a:spcBef>
            </a:pPr>
            <a:endParaRPr lang="es-ES" sz="14400" b="1" dirty="0">
              <a:solidFill>
                <a:srgbClr val="4472C4">
                  <a:lumMod val="75000"/>
                </a:srgbClr>
              </a:solidFill>
              <a:latin typeface="Calibri" panose="020F0502020204030204"/>
            </a:endParaRPr>
          </a:p>
        </p:txBody>
      </p:sp>
      <p:pic>
        <p:nvPicPr>
          <p:cNvPr id="2" name="Picture 4" descr="Logotipo, nombre de la empresa&#10;&#10;Descripción generada automáticamente">
            <a:extLst>
              <a:ext uri="{FF2B5EF4-FFF2-40B4-BE49-F238E27FC236}">
                <a16:creationId xmlns:a16="http://schemas.microsoft.com/office/drawing/2014/main" id="{1F22B70A-4179-4E4D-EFC1-4FCA567C86F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7393" y="402609"/>
            <a:ext cx="2021428" cy="8180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Tabla 4">
            <a:extLst>
              <a:ext uri="{FF2B5EF4-FFF2-40B4-BE49-F238E27FC236}">
                <a16:creationId xmlns:a16="http://schemas.microsoft.com/office/drawing/2014/main" id="{F34FD7DF-C571-61CD-F164-C8DFC1AB981C}"/>
              </a:ext>
            </a:extLst>
          </p:cNvPr>
          <p:cNvGraphicFramePr>
            <a:graphicFrameLocks noGrp="1"/>
          </p:cNvGraphicFramePr>
          <p:nvPr>
            <p:extLst>
              <p:ext uri="{D42A27DB-BD31-4B8C-83A1-F6EECF244321}">
                <p14:modId xmlns:p14="http://schemas.microsoft.com/office/powerpoint/2010/main" val="2255703698"/>
              </p:ext>
            </p:extLst>
          </p:nvPr>
        </p:nvGraphicFramePr>
        <p:xfrm>
          <a:off x="754740" y="1414524"/>
          <a:ext cx="10644081" cy="3535680"/>
        </p:xfrm>
        <a:graphic>
          <a:graphicData uri="http://schemas.openxmlformats.org/drawingml/2006/table">
            <a:tbl>
              <a:tblPr firstRow="1" bandRow="1">
                <a:tableStyleId>{5C22544A-7EE6-4342-B048-85BDC9FD1C3A}</a:tableStyleId>
              </a:tblPr>
              <a:tblGrid>
                <a:gridCol w="10644081">
                  <a:extLst>
                    <a:ext uri="{9D8B030D-6E8A-4147-A177-3AD203B41FA5}">
                      <a16:colId xmlns:a16="http://schemas.microsoft.com/office/drawing/2014/main" val="614808974"/>
                    </a:ext>
                  </a:extLst>
                </a:gridCol>
              </a:tblGrid>
              <a:tr h="392373">
                <a:tc>
                  <a:txBody>
                    <a:bodyPr/>
                    <a:lstStyle/>
                    <a:p>
                      <a:pPr algn="just"/>
                      <a:r>
                        <a:rPr lang="es-CL" sz="2000" dirty="0"/>
                        <a:t>INFORMACIÓN IMPORTANTE</a:t>
                      </a:r>
                    </a:p>
                  </a:txBody>
                  <a:tcPr/>
                </a:tc>
                <a:extLst>
                  <a:ext uri="{0D108BD9-81ED-4DB2-BD59-A6C34878D82A}">
                    <a16:rowId xmlns:a16="http://schemas.microsoft.com/office/drawing/2014/main" val="3160023902"/>
                  </a:ext>
                </a:extLst>
              </a:tr>
              <a:tr h="2662566">
                <a:tc>
                  <a:txBody>
                    <a:bodyPr/>
                    <a:lstStyle/>
                    <a:p>
                      <a:pPr marL="285750" indent="-285750" algn="just">
                        <a:buFont typeface="Arial" panose="020B0604020202020204" pitchFamily="34" charset="0"/>
                        <a:buChar char="•"/>
                      </a:pPr>
                      <a:r>
                        <a:rPr lang="es-CL" sz="2000" dirty="0"/>
                        <a:t>El presupuesto está destinado a para las 33 comunas de la región.</a:t>
                      </a:r>
                    </a:p>
                    <a:p>
                      <a:pPr marL="285750" indent="-285750" algn="just">
                        <a:buFont typeface="Arial" panose="020B0604020202020204" pitchFamily="34" charset="0"/>
                        <a:buChar char="•"/>
                      </a:pPr>
                      <a:r>
                        <a:rPr lang="es-CL" sz="2000" dirty="0"/>
                        <a:t>La organización privada postulante debe tener claro que el presupuesto es para las personas de la comuna, evidentemente abarcando sus integrantes, pero no es exclusivos para ellos, este concurso es un modelo de gestión colaborativa multisectorial</a:t>
                      </a:r>
                    </a:p>
                    <a:p>
                      <a:pPr marL="285750" indent="-285750" algn="just">
                        <a:buFont typeface="Arial" panose="020B0604020202020204" pitchFamily="34" charset="0"/>
                        <a:buChar char="•"/>
                      </a:pPr>
                      <a:r>
                        <a:rPr lang="es-CL" sz="2000" kern="1200" dirty="0">
                          <a:solidFill>
                            <a:schemeClr val="dk1"/>
                          </a:solidFill>
                          <a:effectLst/>
                          <a:latin typeface="+mn-lt"/>
                          <a:ea typeface="+mn-ea"/>
                          <a:cs typeface="+mn-cs"/>
                        </a:rPr>
                        <a:t>Es Importante revisar la vigencia del certificado de derivación de la ayuda técnica</a:t>
                      </a:r>
                      <a:r>
                        <a:rPr lang="es-ES" sz="1650" kern="1200" dirty="0">
                          <a:solidFill>
                            <a:schemeClr val="dk1"/>
                          </a:solidFill>
                          <a:effectLst/>
                          <a:latin typeface="+mn-lt"/>
                          <a:ea typeface="+mn-ea"/>
                          <a:cs typeface="+mn-cs"/>
                        </a:rPr>
                        <a:t>.</a:t>
                      </a:r>
                      <a:endParaRPr lang="es-CL" sz="1650" b="0" dirty="0"/>
                    </a:p>
                    <a:p>
                      <a:pPr marL="285750" indent="-285750" algn="just">
                        <a:buFont typeface="Arial" panose="020B0604020202020204" pitchFamily="34" charset="0"/>
                        <a:buChar char="•"/>
                      </a:pPr>
                      <a:r>
                        <a:rPr lang="es-CL" sz="2000" b="0" dirty="0"/>
                        <a:t>Los y las postulantes </a:t>
                      </a:r>
                      <a:r>
                        <a:rPr lang="es-CL" sz="2000" b="1" dirty="0"/>
                        <a:t>deben residir en la comuna que postulan</a:t>
                      </a:r>
                      <a:r>
                        <a:rPr lang="es-CL" sz="2000" b="0" dirty="0"/>
                        <a:t>.</a:t>
                      </a:r>
                    </a:p>
                    <a:p>
                      <a:pPr marL="285750" indent="-285750" algn="just">
                        <a:buFont typeface="Arial" panose="020B0604020202020204" pitchFamily="34" charset="0"/>
                        <a:buChar char="•"/>
                      </a:pPr>
                      <a:r>
                        <a:rPr lang="es-CL" sz="2000" dirty="0"/>
                        <a:t>El Gobierno Regional, derivará algunos casos puntuales de personas que han solicitado ayudas técnicas en las oficinas y se contactará directamente con los/las encargados de las comunas respectivas.</a:t>
                      </a:r>
                    </a:p>
                    <a:p>
                      <a:pPr marL="0" indent="0" algn="just">
                        <a:buNone/>
                      </a:pPr>
                      <a:endParaRPr lang="es-CL" sz="2000" dirty="0"/>
                    </a:p>
                  </a:txBody>
                  <a:tcPr/>
                </a:tc>
                <a:extLst>
                  <a:ext uri="{0D108BD9-81ED-4DB2-BD59-A6C34878D82A}">
                    <a16:rowId xmlns:a16="http://schemas.microsoft.com/office/drawing/2014/main" val="1375777069"/>
                  </a:ext>
                </a:extLst>
              </a:tr>
            </a:tbl>
          </a:graphicData>
        </a:graphic>
      </p:graphicFrame>
    </p:spTree>
    <p:extLst>
      <p:ext uri="{BB962C8B-B14F-4D97-AF65-F5344CB8AC3E}">
        <p14:creationId xmlns:p14="http://schemas.microsoft.com/office/powerpoint/2010/main" val="476004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Texto&#10;&#10;Descripción generada automáticamente">
            <a:extLst>
              <a:ext uri="{FF2B5EF4-FFF2-40B4-BE49-F238E27FC236}">
                <a16:creationId xmlns:a16="http://schemas.microsoft.com/office/drawing/2014/main" id="{96CC5CE9-E6AF-45B6-8028-7E3A8AD71E89}"/>
              </a:ext>
            </a:extLst>
          </p:cNvPr>
          <p:cNvPicPr>
            <a:picLocks noChangeAspect="1"/>
          </p:cNvPicPr>
          <p:nvPr/>
        </p:nvPicPr>
        <p:blipFill>
          <a:blip r:embed="rId2"/>
          <a:stretch>
            <a:fillRect/>
          </a:stretch>
        </p:blipFill>
        <p:spPr>
          <a:xfrm>
            <a:off x="0" y="1"/>
            <a:ext cx="12191999" cy="6845098"/>
          </a:xfrm>
          <a:prstGeom prst="rect">
            <a:avLst/>
          </a:prstGeom>
        </p:spPr>
      </p:pic>
      <p:pic>
        <p:nvPicPr>
          <p:cNvPr id="2" name="Imagen 1">
            <a:extLst>
              <a:ext uri="{FF2B5EF4-FFF2-40B4-BE49-F238E27FC236}">
                <a16:creationId xmlns:a16="http://schemas.microsoft.com/office/drawing/2014/main" id="{842BDE78-F58F-ACFF-3509-0BDCC2A20A5E}"/>
              </a:ext>
            </a:extLst>
          </p:cNvPr>
          <p:cNvPicPr>
            <a:picLocks noChangeAspect="1"/>
          </p:cNvPicPr>
          <p:nvPr/>
        </p:nvPicPr>
        <p:blipFill>
          <a:blip r:embed="rId3">
            <a:clrChange>
              <a:clrFrom>
                <a:srgbClr val="FFFEFF"/>
              </a:clrFrom>
              <a:clrTo>
                <a:srgbClr val="FFFEFF">
                  <a:alpha val="0"/>
                </a:srgbClr>
              </a:clrTo>
            </a:clrChange>
          </a:blip>
          <a:stretch>
            <a:fillRect/>
          </a:stretch>
        </p:blipFill>
        <p:spPr>
          <a:xfrm>
            <a:off x="4156774" y="4822257"/>
            <a:ext cx="3982065" cy="1661821"/>
          </a:xfrm>
          <a:prstGeom prst="rect">
            <a:avLst/>
          </a:prstGeom>
        </p:spPr>
      </p:pic>
    </p:spTree>
    <p:extLst>
      <p:ext uri="{BB962C8B-B14F-4D97-AF65-F5344CB8AC3E}">
        <p14:creationId xmlns:p14="http://schemas.microsoft.com/office/powerpoint/2010/main" val="3443597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Texto&#10;&#10;Descripción generada automáticamente">
            <a:extLst>
              <a:ext uri="{FF2B5EF4-FFF2-40B4-BE49-F238E27FC236}">
                <a16:creationId xmlns:a16="http://schemas.microsoft.com/office/drawing/2014/main" id="{88ABD5D1-7E11-4076-9C5F-59E815ADF4E1}"/>
              </a:ext>
            </a:extLst>
          </p:cNvPr>
          <p:cNvPicPr>
            <a:picLocks noChangeAspect="1"/>
          </p:cNvPicPr>
          <p:nvPr/>
        </p:nvPicPr>
        <p:blipFill>
          <a:blip r:embed="rId2"/>
          <a:stretch>
            <a:fillRect/>
          </a:stretch>
        </p:blipFill>
        <p:spPr>
          <a:xfrm>
            <a:off x="0" y="-364"/>
            <a:ext cx="12192000" cy="6845098"/>
          </a:xfrm>
          <a:prstGeom prst="rect">
            <a:avLst/>
          </a:prstGeom>
        </p:spPr>
      </p:pic>
      <p:sp>
        <p:nvSpPr>
          <p:cNvPr id="2" name="Subtítulo 2">
            <a:extLst>
              <a:ext uri="{FF2B5EF4-FFF2-40B4-BE49-F238E27FC236}">
                <a16:creationId xmlns:a16="http://schemas.microsoft.com/office/drawing/2014/main" id="{ABD963C6-B72D-ED30-2CBB-D3104DF142BE}"/>
              </a:ext>
            </a:extLst>
          </p:cNvPr>
          <p:cNvSpPr>
            <a:spLocks noGrp="1"/>
          </p:cNvSpPr>
          <p:nvPr>
            <p:ph type="subTitle" idx="1"/>
          </p:nvPr>
        </p:nvSpPr>
        <p:spPr>
          <a:xfrm>
            <a:off x="11815320" y="-593143"/>
            <a:ext cx="846192" cy="127108"/>
          </a:xfrm>
        </p:spPr>
        <p:txBody>
          <a:bodyPr>
            <a:normAutofit fontScale="25000" lnSpcReduction="20000"/>
          </a:bodyPr>
          <a:lstStyle/>
          <a:p>
            <a:endParaRPr lang="es-MX" sz="2900" b="1" dirty="0">
              <a:solidFill>
                <a:schemeClr val="accent1">
                  <a:lumMod val="75000"/>
                </a:schemeClr>
              </a:solidFill>
            </a:endParaRPr>
          </a:p>
          <a:p>
            <a:endParaRPr lang="es-CL" sz="5821" b="1" dirty="0">
              <a:solidFill>
                <a:schemeClr val="accent1">
                  <a:lumMod val="75000"/>
                </a:schemeClr>
              </a:solidFill>
            </a:endParaRPr>
          </a:p>
        </p:txBody>
      </p:sp>
      <p:sp>
        <p:nvSpPr>
          <p:cNvPr id="7" name="Subtítulo 2">
            <a:extLst>
              <a:ext uri="{FF2B5EF4-FFF2-40B4-BE49-F238E27FC236}">
                <a16:creationId xmlns:a16="http://schemas.microsoft.com/office/drawing/2014/main" id="{EFCF4B0E-853F-0949-9EB1-13B4C8BFB555}"/>
              </a:ext>
            </a:extLst>
          </p:cNvPr>
          <p:cNvSpPr txBox="1">
            <a:spLocks/>
          </p:cNvSpPr>
          <p:nvPr/>
        </p:nvSpPr>
        <p:spPr>
          <a:xfrm>
            <a:off x="939567" y="1730112"/>
            <a:ext cx="10777941" cy="4572168"/>
          </a:xfrm>
          <a:prstGeom prst="rect">
            <a:avLst/>
          </a:prstGeom>
        </p:spPr>
        <p:txBody>
          <a:bodyPr vert="horz" lIns="80649" tIns="40325" rIns="80649" bIns="40325" rtlCol="0">
            <a:normAutofit/>
          </a:bodyPr>
          <a:lstStyle>
            <a:lvl1pPr marL="0" indent="0" algn="ctr" defTabSz="958474" rtl="0" eaLnBrk="1" latinLnBrk="0" hangingPunct="1">
              <a:lnSpc>
                <a:spcPct val="90000"/>
              </a:lnSpc>
              <a:spcBef>
                <a:spcPts val="1048"/>
              </a:spcBef>
              <a:buFont typeface="Arial" panose="020B0604020202020204" pitchFamily="34" charset="0"/>
              <a:buNone/>
              <a:defRPr sz="2516" kern="1200">
                <a:solidFill>
                  <a:schemeClr val="tx1"/>
                </a:solidFill>
                <a:latin typeface="+mn-lt"/>
                <a:ea typeface="+mn-ea"/>
                <a:cs typeface="+mn-cs"/>
              </a:defRPr>
            </a:lvl1pPr>
            <a:lvl2pPr marL="479237" indent="0" algn="ctr" defTabSz="958474" rtl="0" eaLnBrk="1" latinLnBrk="0" hangingPunct="1">
              <a:lnSpc>
                <a:spcPct val="90000"/>
              </a:lnSpc>
              <a:spcBef>
                <a:spcPts val="524"/>
              </a:spcBef>
              <a:buFont typeface="Arial" panose="020B0604020202020204" pitchFamily="34" charset="0"/>
              <a:buNone/>
              <a:defRPr sz="2096" kern="1200">
                <a:solidFill>
                  <a:schemeClr val="tx1"/>
                </a:solidFill>
                <a:latin typeface="+mn-lt"/>
                <a:ea typeface="+mn-ea"/>
                <a:cs typeface="+mn-cs"/>
              </a:defRPr>
            </a:lvl2pPr>
            <a:lvl3pPr marL="958474" indent="0" algn="ctr" defTabSz="958474" rtl="0" eaLnBrk="1" latinLnBrk="0" hangingPunct="1">
              <a:lnSpc>
                <a:spcPct val="90000"/>
              </a:lnSpc>
              <a:spcBef>
                <a:spcPts val="524"/>
              </a:spcBef>
              <a:buFont typeface="Arial" panose="020B0604020202020204" pitchFamily="34" charset="0"/>
              <a:buNone/>
              <a:defRPr sz="1887" kern="1200">
                <a:solidFill>
                  <a:schemeClr val="tx1"/>
                </a:solidFill>
                <a:latin typeface="+mn-lt"/>
                <a:ea typeface="+mn-ea"/>
                <a:cs typeface="+mn-cs"/>
              </a:defRPr>
            </a:lvl3pPr>
            <a:lvl4pPr marL="1437711" indent="0" algn="ctr" defTabSz="958474" rtl="0" eaLnBrk="1" latinLnBrk="0" hangingPunct="1">
              <a:lnSpc>
                <a:spcPct val="90000"/>
              </a:lnSpc>
              <a:spcBef>
                <a:spcPts val="524"/>
              </a:spcBef>
              <a:buFont typeface="Arial" panose="020B0604020202020204" pitchFamily="34" charset="0"/>
              <a:buNone/>
              <a:defRPr sz="1677" kern="1200">
                <a:solidFill>
                  <a:schemeClr val="tx1"/>
                </a:solidFill>
                <a:latin typeface="+mn-lt"/>
                <a:ea typeface="+mn-ea"/>
                <a:cs typeface="+mn-cs"/>
              </a:defRPr>
            </a:lvl4pPr>
            <a:lvl5pPr marL="1916948" indent="0" algn="ctr" defTabSz="958474" rtl="0" eaLnBrk="1" latinLnBrk="0" hangingPunct="1">
              <a:lnSpc>
                <a:spcPct val="90000"/>
              </a:lnSpc>
              <a:spcBef>
                <a:spcPts val="524"/>
              </a:spcBef>
              <a:buFont typeface="Arial" panose="020B0604020202020204" pitchFamily="34" charset="0"/>
              <a:buNone/>
              <a:defRPr sz="1677" kern="1200">
                <a:solidFill>
                  <a:schemeClr val="tx1"/>
                </a:solidFill>
                <a:latin typeface="+mn-lt"/>
                <a:ea typeface="+mn-ea"/>
                <a:cs typeface="+mn-cs"/>
              </a:defRPr>
            </a:lvl5pPr>
            <a:lvl6pPr marL="2396185" indent="0" algn="ctr" defTabSz="958474" rtl="0" eaLnBrk="1" latinLnBrk="0" hangingPunct="1">
              <a:lnSpc>
                <a:spcPct val="90000"/>
              </a:lnSpc>
              <a:spcBef>
                <a:spcPts val="524"/>
              </a:spcBef>
              <a:buFont typeface="Arial" panose="020B0604020202020204" pitchFamily="34" charset="0"/>
              <a:buNone/>
              <a:defRPr sz="1677" kern="1200">
                <a:solidFill>
                  <a:schemeClr val="tx1"/>
                </a:solidFill>
                <a:latin typeface="+mn-lt"/>
                <a:ea typeface="+mn-ea"/>
                <a:cs typeface="+mn-cs"/>
              </a:defRPr>
            </a:lvl6pPr>
            <a:lvl7pPr marL="2875422" indent="0" algn="ctr" defTabSz="958474" rtl="0" eaLnBrk="1" latinLnBrk="0" hangingPunct="1">
              <a:lnSpc>
                <a:spcPct val="90000"/>
              </a:lnSpc>
              <a:spcBef>
                <a:spcPts val="524"/>
              </a:spcBef>
              <a:buFont typeface="Arial" panose="020B0604020202020204" pitchFamily="34" charset="0"/>
              <a:buNone/>
              <a:defRPr sz="1677" kern="1200">
                <a:solidFill>
                  <a:schemeClr val="tx1"/>
                </a:solidFill>
                <a:latin typeface="+mn-lt"/>
                <a:ea typeface="+mn-ea"/>
                <a:cs typeface="+mn-cs"/>
              </a:defRPr>
            </a:lvl7pPr>
            <a:lvl8pPr marL="3354659" indent="0" algn="ctr" defTabSz="958474" rtl="0" eaLnBrk="1" latinLnBrk="0" hangingPunct="1">
              <a:lnSpc>
                <a:spcPct val="90000"/>
              </a:lnSpc>
              <a:spcBef>
                <a:spcPts val="524"/>
              </a:spcBef>
              <a:buFont typeface="Arial" panose="020B0604020202020204" pitchFamily="34" charset="0"/>
              <a:buNone/>
              <a:defRPr sz="1677" kern="1200">
                <a:solidFill>
                  <a:schemeClr val="tx1"/>
                </a:solidFill>
                <a:latin typeface="+mn-lt"/>
                <a:ea typeface="+mn-ea"/>
                <a:cs typeface="+mn-cs"/>
              </a:defRPr>
            </a:lvl8pPr>
            <a:lvl9pPr marL="3833896" indent="0" algn="ctr" defTabSz="958474" rtl="0" eaLnBrk="1" latinLnBrk="0" hangingPunct="1">
              <a:lnSpc>
                <a:spcPct val="90000"/>
              </a:lnSpc>
              <a:spcBef>
                <a:spcPts val="524"/>
              </a:spcBef>
              <a:buFont typeface="Arial" panose="020B0604020202020204" pitchFamily="34" charset="0"/>
              <a:buNone/>
              <a:defRPr sz="1677" kern="1200">
                <a:solidFill>
                  <a:schemeClr val="tx1"/>
                </a:solidFill>
                <a:latin typeface="+mn-lt"/>
                <a:ea typeface="+mn-ea"/>
                <a:cs typeface="+mn-cs"/>
              </a:defRPr>
            </a:lvl9pPr>
          </a:lstStyle>
          <a:p>
            <a:pPr defTabSz="845374">
              <a:spcBef>
                <a:spcPts val="924"/>
              </a:spcBef>
            </a:pPr>
            <a:r>
              <a:rPr lang="es-ES" sz="2800" b="1" dirty="0">
                <a:solidFill>
                  <a:srgbClr val="4472C4">
                    <a:lumMod val="75000"/>
                  </a:srgbClr>
                </a:solidFill>
                <a:latin typeface="Arial" panose="020B0604020202020204" pitchFamily="34" charset="0"/>
                <a:cs typeface="Arial" panose="020B0604020202020204" pitchFamily="34" charset="0"/>
              </a:rPr>
              <a:t>PROPÓSITO FONDO DE INCLUSIÓN SOCIAL</a:t>
            </a:r>
          </a:p>
          <a:p>
            <a:pPr algn="just" defTabSz="845374">
              <a:spcBef>
                <a:spcPts val="924"/>
              </a:spcBef>
            </a:pPr>
            <a:endParaRPr lang="es-ES" sz="2800" b="1" dirty="0">
              <a:solidFill>
                <a:srgbClr val="4472C4">
                  <a:lumMod val="75000"/>
                </a:srgbClr>
              </a:solidFill>
              <a:latin typeface="Arial" panose="020B0604020202020204" pitchFamily="34" charset="0"/>
              <a:cs typeface="Arial" panose="020B0604020202020204" pitchFamily="34" charset="0"/>
            </a:endParaRPr>
          </a:p>
          <a:p>
            <a:pPr marL="2147888" algn="just" defTabSz="845374">
              <a:spcBef>
                <a:spcPts val="924"/>
              </a:spcBef>
            </a:pPr>
            <a:r>
              <a:rPr lang="es-ES" sz="2400" dirty="0">
                <a:solidFill>
                  <a:srgbClr val="4472C4">
                    <a:lumMod val="75000"/>
                  </a:srgbClr>
                </a:solidFill>
                <a:latin typeface="Calibri" panose="020F0502020204030204"/>
              </a:rPr>
              <a:t>El propósito de esta línea es </a:t>
            </a:r>
            <a:r>
              <a:rPr lang="es-ES" sz="2400" b="1" dirty="0">
                <a:solidFill>
                  <a:srgbClr val="4472C4">
                    <a:lumMod val="75000"/>
                  </a:srgbClr>
                </a:solidFill>
                <a:latin typeface="Calibri" panose="020F0502020204030204"/>
              </a:rPr>
              <a:t>avanzar hacia una plena inclusión social </a:t>
            </a:r>
            <a:r>
              <a:rPr lang="es-ES" sz="2400" dirty="0">
                <a:solidFill>
                  <a:srgbClr val="4472C4">
                    <a:lumMod val="75000"/>
                  </a:srgbClr>
                </a:solidFill>
                <a:latin typeface="Calibri" panose="020F0502020204030204"/>
              </a:rPr>
              <a:t>de todas las personas, ejerciendo el principio de igualdad de oportunidades y no discriminación, </a:t>
            </a:r>
            <a:r>
              <a:rPr lang="es-ES" sz="2400" b="1" dirty="0">
                <a:solidFill>
                  <a:srgbClr val="4472C4">
                    <a:lumMod val="75000"/>
                  </a:srgbClr>
                </a:solidFill>
                <a:latin typeface="Calibri" panose="020F0502020204030204"/>
              </a:rPr>
              <a:t>promoviendo iniciativas que favorezcan la participación de los habitantes de la región de O’Higgins, </a:t>
            </a:r>
            <a:r>
              <a:rPr lang="es-ES" sz="2400" dirty="0">
                <a:solidFill>
                  <a:srgbClr val="4472C4">
                    <a:lumMod val="75000"/>
                  </a:srgbClr>
                </a:solidFill>
                <a:latin typeface="Calibri" panose="020F0502020204030204"/>
              </a:rPr>
              <a:t>que disminuyan los factores de riesgo, enfatizando en propuestas que integren a sectores vulnerables permitiendo el </a:t>
            </a:r>
            <a:r>
              <a:rPr lang="es-ES" sz="2400" b="1" dirty="0">
                <a:solidFill>
                  <a:srgbClr val="4472C4">
                    <a:lumMod val="75000"/>
                  </a:srgbClr>
                </a:solidFill>
                <a:latin typeface="Calibri" panose="020F0502020204030204"/>
              </a:rPr>
              <a:t>desarrollo de la autonomía, autogestión, vida independiente y calidad de vida de los beneficiarios/as.</a:t>
            </a:r>
          </a:p>
          <a:p>
            <a:pPr algn="just" defTabSz="845374">
              <a:spcBef>
                <a:spcPts val="924"/>
              </a:spcBef>
            </a:pPr>
            <a:endParaRPr lang="es-ES" sz="1600" b="1" dirty="0">
              <a:solidFill>
                <a:srgbClr val="4472C4">
                  <a:lumMod val="75000"/>
                </a:srgbClr>
              </a:solidFill>
              <a:latin typeface="Arial" panose="020B0604020202020204" pitchFamily="34" charset="0"/>
              <a:cs typeface="Arial" panose="020B0604020202020204" pitchFamily="34" charset="0"/>
            </a:endParaRPr>
          </a:p>
          <a:p>
            <a:pPr algn="just" defTabSz="845374">
              <a:spcBef>
                <a:spcPts val="924"/>
              </a:spcBef>
            </a:pPr>
            <a:endParaRPr lang="es-ES" sz="2000" b="1" dirty="0">
              <a:solidFill>
                <a:srgbClr val="4472C4">
                  <a:lumMod val="75000"/>
                </a:srgbClr>
              </a:solidFill>
              <a:latin typeface="Calibri" panose="020F0502020204030204"/>
            </a:endParaRPr>
          </a:p>
          <a:p>
            <a:pPr marL="936437" lvl="1" indent="-457200" algn="just" defTabSz="845374">
              <a:spcBef>
                <a:spcPts val="924"/>
              </a:spcBef>
              <a:buAutoNum type="alphaUcParenR"/>
            </a:pPr>
            <a:endParaRPr lang="es-ES" sz="1800" b="1" dirty="0">
              <a:solidFill>
                <a:srgbClr val="4472C4">
                  <a:lumMod val="75000"/>
                </a:srgbClr>
              </a:solidFill>
              <a:latin typeface="Calibri" panose="020F0502020204030204"/>
            </a:endParaRPr>
          </a:p>
          <a:p>
            <a:pPr marL="457200" indent="-457200" algn="just" defTabSz="845374">
              <a:spcBef>
                <a:spcPts val="924"/>
              </a:spcBef>
              <a:buAutoNum type="alphaUcParenR"/>
            </a:pPr>
            <a:endParaRPr lang="es-ES" sz="2000" b="1" dirty="0">
              <a:solidFill>
                <a:srgbClr val="4472C4">
                  <a:lumMod val="75000"/>
                </a:srgbClr>
              </a:solidFill>
              <a:latin typeface="Calibri" panose="020F0502020204030204"/>
            </a:endParaRPr>
          </a:p>
          <a:p>
            <a:pPr algn="just" defTabSz="845374">
              <a:spcBef>
                <a:spcPts val="924"/>
              </a:spcBef>
            </a:pPr>
            <a:endParaRPr lang="es-ES" sz="2000" b="1" dirty="0">
              <a:solidFill>
                <a:srgbClr val="4472C4">
                  <a:lumMod val="75000"/>
                </a:srgbClr>
              </a:solidFill>
              <a:latin typeface="Calibri" panose="020F0502020204030204"/>
            </a:endParaRPr>
          </a:p>
          <a:p>
            <a:pPr marL="457200" indent="-457200" algn="l" defTabSz="845374">
              <a:spcBef>
                <a:spcPts val="924"/>
              </a:spcBef>
              <a:buAutoNum type="alphaUcParenR"/>
            </a:pPr>
            <a:endParaRPr lang="es-ES" sz="2000" b="1" dirty="0">
              <a:solidFill>
                <a:srgbClr val="4472C4">
                  <a:lumMod val="75000"/>
                </a:srgbClr>
              </a:solidFill>
              <a:latin typeface="Calibri" panose="020F0502020204030204"/>
            </a:endParaRPr>
          </a:p>
        </p:txBody>
      </p:sp>
      <p:pic>
        <p:nvPicPr>
          <p:cNvPr id="5" name="Imagen 4">
            <a:extLst>
              <a:ext uri="{FF2B5EF4-FFF2-40B4-BE49-F238E27FC236}">
                <a16:creationId xmlns:a16="http://schemas.microsoft.com/office/drawing/2014/main" id="{1621CD87-1D5C-E762-C1EF-061521828A68}"/>
              </a:ext>
            </a:extLst>
          </p:cNvPr>
          <p:cNvPicPr>
            <a:picLocks noChangeAspect="1"/>
          </p:cNvPicPr>
          <p:nvPr/>
        </p:nvPicPr>
        <p:blipFill>
          <a:blip r:embed="rId3"/>
          <a:stretch>
            <a:fillRect/>
          </a:stretch>
        </p:blipFill>
        <p:spPr>
          <a:xfrm>
            <a:off x="1248228" y="3429000"/>
            <a:ext cx="1538515" cy="1538515"/>
          </a:xfrm>
          <a:prstGeom prst="rect">
            <a:avLst/>
          </a:prstGeom>
          <a:effectLst>
            <a:outerShdw blurRad="50800" dist="38100" dir="2700000" algn="tl" rotWithShape="0">
              <a:prstClr val="black">
                <a:alpha val="40000"/>
              </a:prstClr>
            </a:outerShdw>
          </a:effectLst>
        </p:spPr>
      </p:pic>
      <p:pic>
        <p:nvPicPr>
          <p:cNvPr id="6" name="Picture 4" descr="Logotipo, nombre de la empresa&#10;&#10;Descripción generada automáticamente">
            <a:extLst>
              <a:ext uri="{FF2B5EF4-FFF2-40B4-BE49-F238E27FC236}">
                <a16:creationId xmlns:a16="http://schemas.microsoft.com/office/drawing/2014/main" id="{A4C74750-8D25-4571-00FE-59EDC3155ED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77395" y="596474"/>
            <a:ext cx="2021428" cy="818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161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E3848F-5DC1-0D4F-EB68-B90AB6731915}"/>
            </a:ext>
          </a:extLst>
        </p:cNvPr>
        <p:cNvGrpSpPr/>
        <p:nvPr/>
      </p:nvGrpSpPr>
      <p:grpSpPr>
        <a:xfrm>
          <a:off x="0" y="0"/>
          <a:ext cx="0" cy="0"/>
          <a:chOff x="0" y="0"/>
          <a:chExt cx="0" cy="0"/>
        </a:xfrm>
      </p:grpSpPr>
      <p:pic>
        <p:nvPicPr>
          <p:cNvPr id="4" name="Imagen 3" descr="Texto&#10;&#10;Descripción generada automáticamente">
            <a:extLst>
              <a:ext uri="{FF2B5EF4-FFF2-40B4-BE49-F238E27FC236}">
                <a16:creationId xmlns:a16="http://schemas.microsoft.com/office/drawing/2014/main" id="{F80B030A-51ED-1E7E-7E17-74F1E3A090DA}"/>
              </a:ext>
            </a:extLst>
          </p:cNvPr>
          <p:cNvPicPr>
            <a:picLocks noChangeAspect="1"/>
          </p:cNvPicPr>
          <p:nvPr/>
        </p:nvPicPr>
        <p:blipFill>
          <a:blip r:embed="rId2"/>
          <a:stretch>
            <a:fillRect/>
          </a:stretch>
        </p:blipFill>
        <p:spPr>
          <a:xfrm>
            <a:off x="0" y="0"/>
            <a:ext cx="12192000" cy="6845098"/>
          </a:xfrm>
          <a:prstGeom prst="rect">
            <a:avLst/>
          </a:prstGeom>
        </p:spPr>
      </p:pic>
      <p:sp>
        <p:nvSpPr>
          <p:cNvPr id="2" name="Subtítulo 2">
            <a:extLst>
              <a:ext uri="{FF2B5EF4-FFF2-40B4-BE49-F238E27FC236}">
                <a16:creationId xmlns:a16="http://schemas.microsoft.com/office/drawing/2014/main" id="{43824EC3-C909-F997-76A4-A03DD5957020}"/>
              </a:ext>
            </a:extLst>
          </p:cNvPr>
          <p:cNvSpPr>
            <a:spLocks noGrp="1"/>
          </p:cNvSpPr>
          <p:nvPr>
            <p:ph type="subTitle" idx="1"/>
          </p:nvPr>
        </p:nvSpPr>
        <p:spPr>
          <a:xfrm>
            <a:off x="11815320" y="-593143"/>
            <a:ext cx="846192" cy="127108"/>
          </a:xfrm>
        </p:spPr>
        <p:txBody>
          <a:bodyPr>
            <a:normAutofit fontScale="25000" lnSpcReduction="20000"/>
          </a:bodyPr>
          <a:lstStyle/>
          <a:p>
            <a:endParaRPr lang="es-MX" sz="2900" b="1" dirty="0">
              <a:solidFill>
                <a:schemeClr val="accent1">
                  <a:lumMod val="75000"/>
                </a:schemeClr>
              </a:solidFill>
            </a:endParaRPr>
          </a:p>
          <a:p>
            <a:endParaRPr lang="es-CL" sz="5821" b="1" dirty="0">
              <a:solidFill>
                <a:schemeClr val="accent1">
                  <a:lumMod val="75000"/>
                </a:schemeClr>
              </a:solidFill>
            </a:endParaRPr>
          </a:p>
        </p:txBody>
      </p:sp>
      <p:sp>
        <p:nvSpPr>
          <p:cNvPr id="7" name="Subtítulo 2">
            <a:extLst>
              <a:ext uri="{FF2B5EF4-FFF2-40B4-BE49-F238E27FC236}">
                <a16:creationId xmlns:a16="http://schemas.microsoft.com/office/drawing/2014/main" id="{A04E89F3-1A99-33A0-A5C5-4146E0C305B5}"/>
              </a:ext>
            </a:extLst>
          </p:cNvPr>
          <p:cNvSpPr txBox="1">
            <a:spLocks/>
          </p:cNvSpPr>
          <p:nvPr/>
        </p:nvSpPr>
        <p:spPr>
          <a:xfrm>
            <a:off x="3101775" y="2260968"/>
            <a:ext cx="8297048" cy="3737685"/>
          </a:xfrm>
          <a:prstGeom prst="rect">
            <a:avLst/>
          </a:prstGeom>
        </p:spPr>
        <p:txBody>
          <a:bodyPr vert="horz" lIns="80649" tIns="40325" rIns="80649" bIns="40325" rtlCol="0">
            <a:noAutofit/>
          </a:bodyPr>
          <a:lstStyle>
            <a:lvl1pPr marL="0" indent="0" algn="ctr" defTabSz="958474" rtl="0" eaLnBrk="1" latinLnBrk="0" hangingPunct="1">
              <a:lnSpc>
                <a:spcPct val="90000"/>
              </a:lnSpc>
              <a:spcBef>
                <a:spcPts val="1048"/>
              </a:spcBef>
              <a:buFont typeface="Arial" panose="020B0604020202020204" pitchFamily="34" charset="0"/>
              <a:buNone/>
              <a:defRPr sz="2516" kern="1200">
                <a:solidFill>
                  <a:schemeClr val="tx1"/>
                </a:solidFill>
                <a:latin typeface="+mn-lt"/>
                <a:ea typeface="+mn-ea"/>
                <a:cs typeface="+mn-cs"/>
              </a:defRPr>
            </a:lvl1pPr>
            <a:lvl2pPr marL="479237" indent="0" algn="ctr" defTabSz="958474" rtl="0" eaLnBrk="1" latinLnBrk="0" hangingPunct="1">
              <a:lnSpc>
                <a:spcPct val="90000"/>
              </a:lnSpc>
              <a:spcBef>
                <a:spcPts val="524"/>
              </a:spcBef>
              <a:buFont typeface="Arial" panose="020B0604020202020204" pitchFamily="34" charset="0"/>
              <a:buNone/>
              <a:defRPr sz="2096" kern="1200">
                <a:solidFill>
                  <a:schemeClr val="tx1"/>
                </a:solidFill>
                <a:latin typeface="+mn-lt"/>
                <a:ea typeface="+mn-ea"/>
                <a:cs typeface="+mn-cs"/>
              </a:defRPr>
            </a:lvl2pPr>
            <a:lvl3pPr marL="958474" indent="0" algn="ctr" defTabSz="958474" rtl="0" eaLnBrk="1" latinLnBrk="0" hangingPunct="1">
              <a:lnSpc>
                <a:spcPct val="90000"/>
              </a:lnSpc>
              <a:spcBef>
                <a:spcPts val="524"/>
              </a:spcBef>
              <a:buFont typeface="Arial" panose="020B0604020202020204" pitchFamily="34" charset="0"/>
              <a:buNone/>
              <a:defRPr sz="1887" kern="1200">
                <a:solidFill>
                  <a:schemeClr val="tx1"/>
                </a:solidFill>
                <a:latin typeface="+mn-lt"/>
                <a:ea typeface="+mn-ea"/>
                <a:cs typeface="+mn-cs"/>
              </a:defRPr>
            </a:lvl3pPr>
            <a:lvl4pPr marL="1437711" indent="0" algn="ctr" defTabSz="958474" rtl="0" eaLnBrk="1" latinLnBrk="0" hangingPunct="1">
              <a:lnSpc>
                <a:spcPct val="90000"/>
              </a:lnSpc>
              <a:spcBef>
                <a:spcPts val="524"/>
              </a:spcBef>
              <a:buFont typeface="Arial" panose="020B0604020202020204" pitchFamily="34" charset="0"/>
              <a:buNone/>
              <a:defRPr sz="1677" kern="1200">
                <a:solidFill>
                  <a:schemeClr val="tx1"/>
                </a:solidFill>
                <a:latin typeface="+mn-lt"/>
                <a:ea typeface="+mn-ea"/>
                <a:cs typeface="+mn-cs"/>
              </a:defRPr>
            </a:lvl4pPr>
            <a:lvl5pPr marL="1916948" indent="0" algn="ctr" defTabSz="958474" rtl="0" eaLnBrk="1" latinLnBrk="0" hangingPunct="1">
              <a:lnSpc>
                <a:spcPct val="90000"/>
              </a:lnSpc>
              <a:spcBef>
                <a:spcPts val="524"/>
              </a:spcBef>
              <a:buFont typeface="Arial" panose="020B0604020202020204" pitchFamily="34" charset="0"/>
              <a:buNone/>
              <a:defRPr sz="1677" kern="1200">
                <a:solidFill>
                  <a:schemeClr val="tx1"/>
                </a:solidFill>
                <a:latin typeface="+mn-lt"/>
                <a:ea typeface="+mn-ea"/>
                <a:cs typeface="+mn-cs"/>
              </a:defRPr>
            </a:lvl5pPr>
            <a:lvl6pPr marL="2396185" indent="0" algn="ctr" defTabSz="958474" rtl="0" eaLnBrk="1" latinLnBrk="0" hangingPunct="1">
              <a:lnSpc>
                <a:spcPct val="90000"/>
              </a:lnSpc>
              <a:spcBef>
                <a:spcPts val="524"/>
              </a:spcBef>
              <a:buFont typeface="Arial" panose="020B0604020202020204" pitchFamily="34" charset="0"/>
              <a:buNone/>
              <a:defRPr sz="1677" kern="1200">
                <a:solidFill>
                  <a:schemeClr val="tx1"/>
                </a:solidFill>
                <a:latin typeface="+mn-lt"/>
                <a:ea typeface="+mn-ea"/>
                <a:cs typeface="+mn-cs"/>
              </a:defRPr>
            </a:lvl6pPr>
            <a:lvl7pPr marL="2875422" indent="0" algn="ctr" defTabSz="958474" rtl="0" eaLnBrk="1" latinLnBrk="0" hangingPunct="1">
              <a:lnSpc>
                <a:spcPct val="90000"/>
              </a:lnSpc>
              <a:spcBef>
                <a:spcPts val="524"/>
              </a:spcBef>
              <a:buFont typeface="Arial" panose="020B0604020202020204" pitchFamily="34" charset="0"/>
              <a:buNone/>
              <a:defRPr sz="1677" kern="1200">
                <a:solidFill>
                  <a:schemeClr val="tx1"/>
                </a:solidFill>
                <a:latin typeface="+mn-lt"/>
                <a:ea typeface="+mn-ea"/>
                <a:cs typeface="+mn-cs"/>
              </a:defRPr>
            </a:lvl7pPr>
            <a:lvl8pPr marL="3354659" indent="0" algn="ctr" defTabSz="958474" rtl="0" eaLnBrk="1" latinLnBrk="0" hangingPunct="1">
              <a:lnSpc>
                <a:spcPct val="90000"/>
              </a:lnSpc>
              <a:spcBef>
                <a:spcPts val="524"/>
              </a:spcBef>
              <a:buFont typeface="Arial" panose="020B0604020202020204" pitchFamily="34" charset="0"/>
              <a:buNone/>
              <a:defRPr sz="1677" kern="1200">
                <a:solidFill>
                  <a:schemeClr val="tx1"/>
                </a:solidFill>
                <a:latin typeface="+mn-lt"/>
                <a:ea typeface="+mn-ea"/>
                <a:cs typeface="+mn-cs"/>
              </a:defRPr>
            </a:lvl8pPr>
            <a:lvl9pPr marL="3833896" indent="0" algn="ctr" defTabSz="958474" rtl="0" eaLnBrk="1" latinLnBrk="0" hangingPunct="1">
              <a:lnSpc>
                <a:spcPct val="90000"/>
              </a:lnSpc>
              <a:spcBef>
                <a:spcPts val="524"/>
              </a:spcBef>
              <a:buFont typeface="Arial" panose="020B0604020202020204" pitchFamily="34" charset="0"/>
              <a:buNone/>
              <a:defRPr sz="1677" kern="1200">
                <a:solidFill>
                  <a:schemeClr val="tx1"/>
                </a:solidFill>
                <a:latin typeface="+mn-lt"/>
                <a:ea typeface="+mn-ea"/>
                <a:cs typeface="+mn-cs"/>
              </a:defRPr>
            </a:lvl9pPr>
          </a:lstStyle>
          <a:p>
            <a:pPr marL="177800" algn="just" defTabSz="845374">
              <a:spcBef>
                <a:spcPts val="924"/>
              </a:spcBef>
            </a:pPr>
            <a:r>
              <a:rPr lang="es-MX" sz="2400" dirty="0">
                <a:solidFill>
                  <a:srgbClr val="4472C4">
                    <a:lumMod val="75000"/>
                  </a:srgbClr>
                </a:solidFill>
              </a:rPr>
              <a:t>El </a:t>
            </a:r>
            <a:r>
              <a:rPr lang="es-MX" sz="2400" b="1" dirty="0">
                <a:solidFill>
                  <a:srgbClr val="4472C4">
                    <a:lumMod val="75000"/>
                  </a:srgbClr>
                </a:solidFill>
              </a:rPr>
              <a:t>propósito</a:t>
            </a:r>
            <a:r>
              <a:rPr lang="es-MX" sz="2400" dirty="0">
                <a:solidFill>
                  <a:srgbClr val="4472C4">
                    <a:lumMod val="75000"/>
                  </a:srgbClr>
                </a:solidFill>
              </a:rPr>
              <a:t> de este concurso es otorgar recursos a las 33 comunas de la región de O’Higgins, a través de una organización privada, con el </a:t>
            </a:r>
            <a:r>
              <a:rPr lang="es-MX" sz="2400" b="1" dirty="0">
                <a:solidFill>
                  <a:srgbClr val="4472C4">
                    <a:lumMod val="75000"/>
                  </a:srgbClr>
                </a:solidFill>
              </a:rPr>
              <a:t>fin de contribuir a la mejora de la calidad de vida y la autonomía de las personas con discapacidad en su territorio</a:t>
            </a:r>
            <a:r>
              <a:rPr lang="es-MX" sz="2400" dirty="0">
                <a:solidFill>
                  <a:srgbClr val="4472C4">
                    <a:lumMod val="75000"/>
                  </a:srgbClr>
                </a:solidFill>
              </a:rPr>
              <a:t>, así como de sus familias y cuidadores.</a:t>
            </a:r>
          </a:p>
          <a:p>
            <a:pPr marL="177800" algn="just" defTabSz="845374">
              <a:spcBef>
                <a:spcPts val="924"/>
              </a:spcBef>
            </a:pPr>
            <a:endParaRPr lang="es-MX" sz="2400" dirty="0">
              <a:solidFill>
                <a:srgbClr val="4472C4">
                  <a:lumMod val="75000"/>
                </a:srgbClr>
              </a:solidFill>
            </a:endParaRPr>
          </a:p>
          <a:p>
            <a:pPr marL="177800" algn="just" defTabSz="845374">
              <a:spcBef>
                <a:spcPts val="924"/>
              </a:spcBef>
            </a:pPr>
            <a:r>
              <a:rPr lang="es-MX" sz="2400" dirty="0">
                <a:solidFill>
                  <a:srgbClr val="4472C4">
                    <a:lumMod val="75000"/>
                  </a:srgbClr>
                </a:solidFill>
              </a:rPr>
              <a:t>Se </a:t>
            </a:r>
            <a:r>
              <a:rPr lang="es-MX" sz="2400" b="1" dirty="0">
                <a:solidFill>
                  <a:srgbClr val="4472C4">
                    <a:lumMod val="75000"/>
                  </a:srgbClr>
                </a:solidFill>
              </a:rPr>
              <a:t>entregarán en comodato </a:t>
            </a:r>
            <a:r>
              <a:rPr lang="es-MX" sz="2400" dirty="0">
                <a:solidFill>
                  <a:srgbClr val="4472C4">
                    <a:lumMod val="75000"/>
                  </a:srgbClr>
                </a:solidFill>
              </a:rPr>
              <a:t>ayudas técnicas adecuadas, confiables y sostenibles, para promover la inclusión favoreciendo la autonomía individual y la participación laboral de las personas con discapacidad.</a:t>
            </a:r>
          </a:p>
        </p:txBody>
      </p:sp>
      <p:pic>
        <p:nvPicPr>
          <p:cNvPr id="5" name="Imagen 4">
            <a:extLst>
              <a:ext uri="{FF2B5EF4-FFF2-40B4-BE49-F238E27FC236}">
                <a16:creationId xmlns:a16="http://schemas.microsoft.com/office/drawing/2014/main" id="{8DFA4AD8-9431-28DD-A465-77C38D3E79F5}"/>
              </a:ext>
            </a:extLst>
          </p:cNvPr>
          <p:cNvPicPr>
            <a:picLocks noChangeAspect="1"/>
          </p:cNvPicPr>
          <p:nvPr/>
        </p:nvPicPr>
        <p:blipFill>
          <a:blip r:embed="rId3"/>
          <a:stretch>
            <a:fillRect/>
          </a:stretch>
        </p:blipFill>
        <p:spPr>
          <a:xfrm>
            <a:off x="667658" y="2584192"/>
            <a:ext cx="1992086" cy="1992086"/>
          </a:xfrm>
          <a:prstGeom prst="rect">
            <a:avLst/>
          </a:prstGeom>
          <a:effectLst>
            <a:outerShdw blurRad="50800" dist="38100" dir="2700000" algn="tl" rotWithShape="0">
              <a:prstClr val="black">
                <a:alpha val="40000"/>
              </a:prstClr>
            </a:outerShdw>
          </a:effectLst>
        </p:spPr>
      </p:pic>
      <p:pic>
        <p:nvPicPr>
          <p:cNvPr id="6" name="Picture 4" descr="Logotipo, nombre de la empresa&#10;&#10;Descripción generada automáticamente">
            <a:extLst>
              <a:ext uri="{FF2B5EF4-FFF2-40B4-BE49-F238E27FC236}">
                <a16:creationId xmlns:a16="http://schemas.microsoft.com/office/drawing/2014/main" id="{C4D4DC82-42EA-E4F1-99B9-60DD912823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77395" y="596474"/>
            <a:ext cx="2021428" cy="818050"/>
          </a:xfrm>
          <a:prstGeom prst="rect">
            <a:avLst/>
          </a:prstGeom>
          <a:noFill/>
          <a:extLst>
            <a:ext uri="{909E8E84-426E-40DD-AFC4-6F175D3DCCD1}">
              <a14:hiddenFill xmlns:a14="http://schemas.microsoft.com/office/drawing/2010/main">
                <a:solidFill>
                  <a:srgbClr val="FFFFFF"/>
                </a:solidFill>
              </a14:hiddenFill>
            </a:ext>
          </a:extLst>
        </p:spPr>
      </p:pic>
      <p:sp>
        <p:nvSpPr>
          <p:cNvPr id="8" name="CuadroTexto 7">
            <a:extLst>
              <a:ext uri="{FF2B5EF4-FFF2-40B4-BE49-F238E27FC236}">
                <a16:creationId xmlns:a16="http://schemas.microsoft.com/office/drawing/2014/main" id="{6DFA6298-4F45-4849-34B2-D3E353341025}"/>
              </a:ext>
            </a:extLst>
          </p:cNvPr>
          <p:cNvSpPr txBox="1"/>
          <p:nvPr/>
        </p:nvSpPr>
        <p:spPr>
          <a:xfrm>
            <a:off x="3915336" y="1293710"/>
            <a:ext cx="6360458" cy="369332"/>
          </a:xfrm>
          <a:prstGeom prst="rect">
            <a:avLst/>
          </a:prstGeom>
          <a:noFill/>
        </p:spPr>
        <p:txBody>
          <a:bodyPr wrap="square">
            <a:spAutoFit/>
          </a:bodyPr>
          <a:lstStyle/>
          <a:p>
            <a:pPr defTabSz="845374">
              <a:spcBef>
                <a:spcPts val="924"/>
              </a:spcBef>
            </a:pPr>
            <a:r>
              <a:rPr lang="es-ES" sz="1800" b="1" dirty="0">
                <a:solidFill>
                  <a:srgbClr val="4472C4">
                    <a:lumMod val="75000"/>
                  </a:srgbClr>
                </a:solidFill>
                <a:latin typeface="Arial" panose="020B0604020202020204" pitchFamily="34" charset="0"/>
                <a:cs typeface="Arial" panose="020B0604020202020204" pitchFamily="34" charset="0"/>
              </a:rPr>
              <a:t>PROPÓSITO CONCURSO DE AYUDAS TÉCNICAS</a:t>
            </a:r>
            <a:endParaRPr lang="es-ES" sz="1100" b="1" dirty="0">
              <a:solidFill>
                <a:srgbClr val="4472C4">
                  <a:lumMod val="7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93512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Texto&#10;&#10;Descripción generada automáticamente">
            <a:extLst>
              <a:ext uri="{FF2B5EF4-FFF2-40B4-BE49-F238E27FC236}">
                <a16:creationId xmlns:a16="http://schemas.microsoft.com/office/drawing/2014/main" id="{88ABD5D1-7E11-4076-9C5F-59E815ADF4E1}"/>
              </a:ext>
            </a:extLst>
          </p:cNvPr>
          <p:cNvPicPr>
            <a:picLocks noChangeAspect="1"/>
          </p:cNvPicPr>
          <p:nvPr/>
        </p:nvPicPr>
        <p:blipFill>
          <a:blip r:embed="rId2"/>
          <a:stretch>
            <a:fillRect/>
          </a:stretch>
        </p:blipFill>
        <p:spPr>
          <a:xfrm>
            <a:off x="0" y="-22043"/>
            <a:ext cx="12192000" cy="6845098"/>
          </a:xfrm>
          <a:prstGeom prst="rect">
            <a:avLst/>
          </a:prstGeom>
        </p:spPr>
      </p:pic>
      <p:sp>
        <p:nvSpPr>
          <p:cNvPr id="2" name="Subtítulo 2">
            <a:extLst>
              <a:ext uri="{FF2B5EF4-FFF2-40B4-BE49-F238E27FC236}">
                <a16:creationId xmlns:a16="http://schemas.microsoft.com/office/drawing/2014/main" id="{ABD963C6-B72D-ED30-2CBB-D3104DF142BE}"/>
              </a:ext>
            </a:extLst>
          </p:cNvPr>
          <p:cNvSpPr>
            <a:spLocks noGrp="1"/>
          </p:cNvSpPr>
          <p:nvPr>
            <p:ph type="subTitle" idx="1"/>
          </p:nvPr>
        </p:nvSpPr>
        <p:spPr>
          <a:xfrm>
            <a:off x="11815320" y="-593143"/>
            <a:ext cx="846192" cy="127108"/>
          </a:xfrm>
        </p:spPr>
        <p:txBody>
          <a:bodyPr>
            <a:normAutofit fontScale="25000" lnSpcReduction="20000"/>
          </a:bodyPr>
          <a:lstStyle/>
          <a:p>
            <a:endParaRPr lang="es-MX" sz="2900" b="1" dirty="0">
              <a:solidFill>
                <a:schemeClr val="accent1">
                  <a:lumMod val="75000"/>
                </a:schemeClr>
              </a:solidFill>
            </a:endParaRPr>
          </a:p>
          <a:p>
            <a:endParaRPr lang="es-CL" sz="5821" b="1" dirty="0">
              <a:solidFill>
                <a:schemeClr val="accent1">
                  <a:lumMod val="75000"/>
                </a:schemeClr>
              </a:solidFill>
            </a:endParaRPr>
          </a:p>
        </p:txBody>
      </p:sp>
      <p:sp>
        <p:nvSpPr>
          <p:cNvPr id="7" name="Subtítulo 2">
            <a:extLst>
              <a:ext uri="{FF2B5EF4-FFF2-40B4-BE49-F238E27FC236}">
                <a16:creationId xmlns:a16="http://schemas.microsoft.com/office/drawing/2014/main" id="{EFCF4B0E-853F-0949-9EB1-13B4C8BFB555}"/>
              </a:ext>
            </a:extLst>
          </p:cNvPr>
          <p:cNvSpPr txBox="1">
            <a:spLocks/>
          </p:cNvSpPr>
          <p:nvPr/>
        </p:nvSpPr>
        <p:spPr>
          <a:xfrm>
            <a:off x="740229" y="1525418"/>
            <a:ext cx="10827657" cy="4850985"/>
          </a:xfrm>
          <a:prstGeom prst="rect">
            <a:avLst/>
          </a:prstGeom>
        </p:spPr>
        <p:txBody>
          <a:bodyPr vert="horz" lIns="80649" tIns="40325" rIns="80649" bIns="40325" rtlCol="0">
            <a:normAutofit/>
          </a:bodyPr>
          <a:lstStyle>
            <a:lvl1pPr marL="0" indent="0" algn="ctr" defTabSz="958474" rtl="0" eaLnBrk="1" latinLnBrk="0" hangingPunct="1">
              <a:lnSpc>
                <a:spcPct val="90000"/>
              </a:lnSpc>
              <a:spcBef>
                <a:spcPts val="1048"/>
              </a:spcBef>
              <a:buFont typeface="Arial" panose="020B0604020202020204" pitchFamily="34" charset="0"/>
              <a:buNone/>
              <a:defRPr sz="2516" kern="1200">
                <a:solidFill>
                  <a:schemeClr val="tx1"/>
                </a:solidFill>
                <a:latin typeface="+mn-lt"/>
                <a:ea typeface="+mn-ea"/>
                <a:cs typeface="+mn-cs"/>
              </a:defRPr>
            </a:lvl1pPr>
            <a:lvl2pPr marL="479237" indent="0" algn="ctr" defTabSz="958474" rtl="0" eaLnBrk="1" latinLnBrk="0" hangingPunct="1">
              <a:lnSpc>
                <a:spcPct val="90000"/>
              </a:lnSpc>
              <a:spcBef>
                <a:spcPts val="524"/>
              </a:spcBef>
              <a:buFont typeface="Arial" panose="020B0604020202020204" pitchFamily="34" charset="0"/>
              <a:buNone/>
              <a:defRPr sz="2096" kern="1200">
                <a:solidFill>
                  <a:schemeClr val="tx1"/>
                </a:solidFill>
                <a:latin typeface="+mn-lt"/>
                <a:ea typeface="+mn-ea"/>
                <a:cs typeface="+mn-cs"/>
              </a:defRPr>
            </a:lvl2pPr>
            <a:lvl3pPr marL="958474" indent="0" algn="ctr" defTabSz="958474" rtl="0" eaLnBrk="1" latinLnBrk="0" hangingPunct="1">
              <a:lnSpc>
                <a:spcPct val="90000"/>
              </a:lnSpc>
              <a:spcBef>
                <a:spcPts val="524"/>
              </a:spcBef>
              <a:buFont typeface="Arial" panose="020B0604020202020204" pitchFamily="34" charset="0"/>
              <a:buNone/>
              <a:defRPr sz="1887" kern="1200">
                <a:solidFill>
                  <a:schemeClr val="tx1"/>
                </a:solidFill>
                <a:latin typeface="+mn-lt"/>
                <a:ea typeface="+mn-ea"/>
                <a:cs typeface="+mn-cs"/>
              </a:defRPr>
            </a:lvl3pPr>
            <a:lvl4pPr marL="1437711" indent="0" algn="ctr" defTabSz="958474" rtl="0" eaLnBrk="1" latinLnBrk="0" hangingPunct="1">
              <a:lnSpc>
                <a:spcPct val="90000"/>
              </a:lnSpc>
              <a:spcBef>
                <a:spcPts val="524"/>
              </a:spcBef>
              <a:buFont typeface="Arial" panose="020B0604020202020204" pitchFamily="34" charset="0"/>
              <a:buNone/>
              <a:defRPr sz="1677" kern="1200">
                <a:solidFill>
                  <a:schemeClr val="tx1"/>
                </a:solidFill>
                <a:latin typeface="+mn-lt"/>
                <a:ea typeface="+mn-ea"/>
                <a:cs typeface="+mn-cs"/>
              </a:defRPr>
            </a:lvl4pPr>
            <a:lvl5pPr marL="1916948" indent="0" algn="ctr" defTabSz="958474" rtl="0" eaLnBrk="1" latinLnBrk="0" hangingPunct="1">
              <a:lnSpc>
                <a:spcPct val="90000"/>
              </a:lnSpc>
              <a:spcBef>
                <a:spcPts val="524"/>
              </a:spcBef>
              <a:buFont typeface="Arial" panose="020B0604020202020204" pitchFamily="34" charset="0"/>
              <a:buNone/>
              <a:defRPr sz="1677" kern="1200">
                <a:solidFill>
                  <a:schemeClr val="tx1"/>
                </a:solidFill>
                <a:latin typeface="+mn-lt"/>
                <a:ea typeface="+mn-ea"/>
                <a:cs typeface="+mn-cs"/>
              </a:defRPr>
            </a:lvl5pPr>
            <a:lvl6pPr marL="2396185" indent="0" algn="ctr" defTabSz="958474" rtl="0" eaLnBrk="1" latinLnBrk="0" hangingPunct="1">
              <a:lnSpc>
                <a:spcPct val="90000"/>
              </a:lnSpc>
              <a:spcBef>
                <a:spcPts val="524"/>
              </a:spcBef>
              <a:buFont typeface="Arial" panose="020B0604020202020204" pitchFamily="34" charset="0"/>
              <a:buNone/>
              <a:defRPr sz="1677" kern="1200">
                <a:solidFill>
                  <a:schemeClr val="tx1"/>
                </a:solidFill>
                <a:latin typeface="+mn-lt"/>
                <a:ea typeface="+mn-ea"/>
                <a:cs typeface="+mn-cs"/>
              </a:defRPr>
            </a:lvl6pPr>
            <a:lvl7pPr marL="2875422" indent="0" algn="ctr" defTabSz="958474" rtl="0" eaLnBrk="1" latinLnBrk="0" hangingPunct="1">
              <a:lnSpc>
                <a:spcPct val="90000"/>
              </a:lnSpc>
              <a:spcBef>
                <a:spcPts val="524"/>
              </a:spcBef>
              <a:buFont typeface="Arial" panose="020B0604020202020204" pitchFamily="34" charset="0"/>
              <a:buNone/>
              <a:defRPr sz="1677" kern="1200">
                <a:solidFill>
                  <a:schemeClr val="tx1"/>
                </a:solidFill>
                <a:latin typeface="+mn-lt"/>
                <a:ea typeface="+mn-ea"/>
                <a:cs typeface="+mn-cs"/>
              </a:defRPr>
            </a:lvl7pPr>
            <a:lvl8pPr marL="3354659" indent="0" algn="ctr" defTabSz="958474" rtl="0" eaLnBrk="1" latinLnBrk="0" hangingPunct="1">
              <a:lnSpc>
                <a:spcPct val="90000"/>
              </a:lnSpc>
              <a:spcBef>
                <a:spcPts val="524"/>
              </a:spcBef>
              <a:buFont typeface="Arial" panose="020B0604020202020204" pitchFamily="34" charset="0"/>
              <a:buNone/>
              <a:defRPr sz="1677" kern="1200">
                <a:solidFill>
                  <a:schemeClr val="tx1"/>
                </a:solidFill>
                <a:latin typeface="+mn-lt"/>
                <a:ea typeface="+mn-ea"/>
                <a:cs typeface="+mn-cs"/>
              </a:defRPr>
            </a:lvl8pPr>
            <a:lvl9pPr marL="3833896" indent="0" algn="ctr" defTabSz="958474" rtl="0" eaLnBrk="1" latinLnBrk="0" hangingPunct="1">
              <a:lnSpc>
                <a:spcPct val="90000"/>
              </a:lnSpc>
              <a:spcBef>
                <a:spcPts val="524"/>
              </a:spcBef>
              <a:buFont typeface="Arial" panose="020B0604020202020204" pitchFamily="34" charset="0"/>
              <a:buNone/>
              <a:defRPr sz="1677" kern="1200">
                <a:solidFill>
                  <a:schemeClr val="tx1"/>
                </a:solidFill>
                <a:latin typeface="+mn-lt"/>
                <a:ea typeface="+mn-ea"/>
                <a:cs typeface="+mn-cs"/>
              </a:defRPr>
            </a:lvl9pPr>
          </a:lstStyle>
          <a:p>
            <a:pPr algn="just" defTabSz="845374">
              <a:spcBef>
                <a:spcPts val="924"/>
              </a:spcBef>
            </a:pPr>
            <a:r>
              <a:rPr lang="es-ES" sz="2000" b="1" dirty="0">
                <a:solidFill>
                  <a:srgbClr val="4472C4">
                    <a:lumMod val="75000"/>
                  </a:srgbClr>
                </a:solidFill>
                <a:latin typeface="Arial" panose="020B0604020202020204" pitchFamily="34" charset="0"/>
                <a:cs typeface="Arial" panose="020B0604020202020204" pitchFamily="34" charset="0"/>
              </a:rPr>
              <a:t>	¿QUÉ ENTENDEMOS POR AYUDAS TÉCNICAS?</a:t>
            </a:r>
          </a:p>
          <a:p>
            <a:pPr marL="2424113" algn="just" defTabSz="845374">
              <a:lnSpc>
                <a:spcPct val="150000"/>
              </a:lnSpc>
              <a:spcBef>
                <a:spcPts val="0"/>
              </a:spcBef>
            </a:pPr>
            <a:endParaRPr lang="es-ES" sz="2000" dirty="0">
              <a:solidFill>
                <a:srgbClr val="4472C4">
                  <a:lumMod val="75000"/>
                </a:srgbClr>
              </a:solidFill>
              <a:latin typeface="Calibri" panose="020F0502020204030204"/>
            </a:endParaRPr>
          </a:p>
          <a:p>
            <a:pPr marL="2424113" algn="just" defTabSz="845374">
              <a:spcBef>
                <a:spcPts val="924"/>
              </a:spcBef>
            </a:pPr>
            <a:r>
              <a:rPr lang="es-ES" sz="2400" dirty="0">
                <a:solidFill>
                  <a:srgbClr val="4472C4">
                    <a:lumMod val="75000"/>
                  </a:srgbClr>
                </a:solidFill>
                <a:latin typeface="Calibri" panose="020F0502020204030204"/>
              </a:rPr>
              <a:t>Para efectos de este concurso se entenderá como ayuda técnica a </a:t>
            </a:r>
            <a:r>
              <a:rPr lang="es-ES" sz="2400" b="1" dirty="0">
                <a:solidFill>
                  <a:srgbClr val="4472C4">
                    <a:lumMod val="75000"/>
                  </a:srgbClr>
                </a:solidFill>
                <a:latin typeface="Calibri" panose="020F0502020204030204"/>
              </a:rPr>
              <a:t>todos los elementos o implementos requeridos para mejorar la calidad de vida de una persona con discapacidad </a:t>
            </a:r>
            <a:r>
              <a:rPr lang="es-ES" sz="2400" dirty="0">
                <a:solidFill>
                  <a:srgbClr val="4472C4">
                    <a:lumMod val="75000"/>
                  </a:srgbClr>
                </a:solidFill>
                <a:latin typeface="Calibri" panose="020F0502020204030204"/>
              </a:rPr>
              <a:t>para prevenir la progresión de esta, mejorar o recuperar su funcionalidad, o desarrollar una vida independiente para una plena inclusión social.</a:t>
            </a:r>
          </a:p>
          <a:p>
            <a:pPr algn="just" defTabSz="845374">
              <a:spcBef>
                <a:spcPts val="924"/>
              </a:spcBef>
            </a:pPr>
            <a:endParaRPr lang="es-ES" sz="2000" b="1" dirty="0">
              <a:solidFill>
                <a:srgbClr val="4472C4">
                  <a:lumMod val="75000"/>
                </a:srgbClr>
              </a:solidFill>
              <a:latin typeface="Calibri" panose="020F0502020204030204"/>
            </a:endParaRPr>
          </a:p>
          <a:p>
            <a:pPr algn="just" defTabSz="845374">
              <a:spcBef>
                <a:spcPts val="924"/>
              </a:spcBef>
            </a:pPr>
            <a:endParaRPr lang="es-ES" sz="2400" b="1" dirty="0">
              <a:solidFill>
                <a:srgbClr val="4472C4">
                  <a:lumMod val="75000"/>
                </a:srgbClr>
              </a:solidFill>
              <a:latin typeface="Calibri" panose="020F0502020204030204"/>
            </a:endParaRPr>
          </a:p>
        </p:txBody>
      </p:sp>
      <p:pic>
        <p:nvPicPr>
          <p:cNvPr id="5" name="Imagen 4">
            <a:extLst>
              <a:ext uri="{FF2B5EF4-FFF2-40B4-BE49-F238E27FC236}">
                <a16:creationId xmlns:a16="http://schemas.microsoft.com/office/drawing/2014/main" id="{21872402-1B69-8A1E-0A87-6D4F05747564}"/>
              </a:ext>
            </a:extLst>
          </p:cNvPr>
          <p:cNvPicPr>
            <a:picLocks noChangeAspect="1"/>
          </p:cNvPicPr>
          <p:nvPr/>
        </p:nvPicPr>
        <p:blipFill>
          <a:blip r:embed="rId3"/>
          <a:stretch>
            <a:fillRect/>
          </a:stretch>
        </p:blipFill>
        <p:spPr>
          <a:xfrm>
            <a:off x="1286028" y="2709465"/>
            <a:ext cx="1495574" cy="1495574"/>
          </a:xfrm>
          <a:prstGeom prst="rect">
            <a:avLst/>
          </a:prstGeom>
          <a:effectLst>
            <a:outerShdw blurRad="50800" dist="38100" dir="2700000" algn="tl" rotWithShape="0">
              <a:prstClr val="black">
                <a:alpha val="40000"/>
              </a:prstClr>
            </a:outerShdw>
          </a:effectLst>
        </p:spPr>
      </p:pic>
      <p:pic>
        <p:nvPicPr>
          <p:cNvPr id="8" name="Imagen 7">
            <a:extLst>
              <a:ext uri="{FF2B5EF4-FFF2-40B4-BE49-F238E27FC236}">
                <a16:creationId xmlns:a16="http://schemas.microsoft.com/office/drawing/2014/main" id="{311C6289-F126-59ED-F797-4C0617AD8957}"/>
              </a:ext>
            </a:extLst>
          </p:cNvPr>
          <p:cNvPicPr>
            <a:picLocks noChangeAspect="1"/>
          </p:cNvPicPr>
          <p:nvPr/>
        </p:nvPicPr>
        <p:blipFill>
          <a:blip r:embed="rId4"/>
          <a:stretch>
            <a:fillRect/>
          </a:stretch>
        </p:blipFill>
        <p:spPr>
          <a:xfrm>
            <a:off x="7173267" y="4616186"/>
            <a:ext cx="1571171" cy="1432791"/>
          </a:xfrm>
          <a:prstGeom prst="rect">
            <a:avLst/>
          </a:prstGeom>
          <a:effectLst>
            <a:outerShdw blurRad="50800" dist="38100" dir="2700000" algn="tl" rotWithShape="0">
              <a:prstClr val="black">
                <a:alpha val="40000"/>
              </a:prstClr>
            </a:outerShdw>
          </a:effectLst>
        </p:spPr>
      </p:pic>
      <p:pic>
        <p:nvPicPr>
          <p:cNvPr id="10" name="Picture 4" descr="Logotipo, nombre de la empresa&#10;&#10;Descripción generada automáticamente">
            <a:extLst>
              <a:ext uri="{FF2B5EF4-FFF2-40B4-BE49-F238E27FC236}">
                <a16:creationId xmlns:a16="http://schemas.microsoft.com/office/drawing/2014/main" id="{CEEB03E9-89F5-9862-9DDC-10C7A748A7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77395" y="596474"/>
            <a:ext cx="2021428" cy="818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7169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C8A56-39BF-DD1C-4746-4B745BE23D69}"/>
            </a:ext>
          </a:extLst>
        </p:cNvPr>
        <p:cNvGrpSpPr/>
        <p:nvPr/>
      </p:nvGrpSpPr>
      <p:grpSpPr>
        <a:xfrm>
          <a:off x="0" y="0"/>
          <a:ext cx="0" cy="0"/>
          <a:chOff x="0" y="0"/>
          <a:chExt cx="0" cy="0"/>
        </a:xfrm>
      </p:grpSpPr>
      <p:pic>
        <p:nvPicPr>
          <p:cNvPr id="4" name="Imagen 3" descr="Texto&#10;&#10;Descripción generada automáticamente">
            <a:extLst>
              <a:ext uri="{FF2B5EF4-FFF2-40B4-BE49-F238E27FC236}">
                <a16:creationId xmlns:a16="http://schemas.microsoft.com/office/drawing/2014/main" id="{FB6FE663-7A1D-327F-10A1-09A8AB882AE4}"/>
              </a:ext>
            </a:extLst>
          </p:cNvPr>
          <p:cNvPicPr>
            <a:picLocks noChangeAspect="1"/>
          </p:cNvPicPr>
          <p:nvPr/>
        </p:nvPicPr>
        <p:blipFill>
          <a:blip r:embed="rId2"/>
          <a:stretch>
            <a:fillRect/>
          </a:stretch>
        </p:blipFill>
        <p:spPr>
          <a:xfrm>
            <a:off x="-116379" y="12902"/>
            <a:ext cx="12192000" cy="6845098"/>
          </a:xfrm>
          <a:prstGeom prst="rect">
            <a:avLst/>
          </a:prstGeom>
        </p:spPr>
      </p:pic>
      <p:sp>
        <p:nvSpPr>
          <p:cNvPr id="2" name="Subtítulo 2">
            <a:extLst>
              <a:ext uri="{FF2B5EF4-FFF2-40B4-BE49-F238E27FC236}">
                <a16:creationId xmlns:a16="http://schemas.microsoft.com/office/drawing/2014/main" id="{ED944C5B-7D69-1317-0698-C7478C7EECB7}"/>
              </a:ext>
            </a:extLst>
          </p:cNvPr>
          <p:cNvSpPr>
            <a:spLocks noGrp="1"/>
          </p:cNvSpPr>
          <p:nvPr>
            <p:ph type="subTitle" idx="1"/>
          </p:nvPr>
        </p:nvSpPr>
        <p:spPr>
          <a:xfrm>
            <a:off x="11815320" y="-593143"/>
            <a:ext cx="846192" cy="127108"/>
          </a:xfrm>
        </p:spPr>
        <p:txBody>
          <a:bodyPr>
            <a:normAutofit fontScale="25000" lnSpcReduction="20000"/>
          </a:bodyPr>
          <a:lstStyle/>
          <a:p>
            <a:endParaRPr lang="es-MX" sz="2900" b="1" dirty="0">
              <a:solidFill>
                <a:schemeClr val="accent1">
                  <a:lumMod val="75000"/>
                </a:schemeClr>
              </a:solidFill>
            </a:endParaRPr>
          </a:p>
          <a:p>
            <a:endParaRPr lang="es-CL" sz="5821" b="1" dirty="0">
              <a:solidFill>
                <a:schemeClr val="accent1">
                  <a:lumMod val="75000"/>
                </a:schemeClr>
              </a:solidFill>
            </a:endParaRPr>
          </a:p>
        </p:txBody>
      </p:sp>
      <p:sp>
        <p:nvSpPr>
          <p:cNvPr id="7" name="Subtítulo 2">
            <a:extLst>
              <a:ext uri="{FF2B5EF4-FFF2-40B4-BE49-F238E27FC236}">
                <a16:creationId xmlns:a16="http://schemas.microsoft.com/office/drawing/2014/main" id="{8B3F5586-BB34-CA10-CB9D-B3138698C8E4}"/>
              </a:ext>
            </a:extLst>
          </p:cNvPr>
          <p:cNvSpPr txBox="1">
            <a:spLocks/>
          </p:cNvSpPr>
          <p:nvPr/>
        </p:nvSpPr>
        <p:spPr>
          <a:xfrm>
            <a:off x="793177" y="1414524"/>
            <a:ext cx="9414852" cy="1808204"/>
          </a:xfrm>
          <a:prstGeom prst="rect">
            <a:avLst/>
          </a:prstGeom>
          <a:solidFill>
            <a:schemeClr val="accent5">
              <a:lumMod val="20000"/>
              <a:lumOff val="80000"/>
            </a:schemeClr>
          </a:solidFill>
        </p:spPr>
        <p:txBody>
          <a:bodyPr vert="horz" lIns="80649" tIns="40325" rIns="80649" bIns="40325" rtlCol="0">
            <a:noAutofit/>
          </a:bodyPr>
          <a:lstStyle>
            <a:lvl1pPr marL="0" indent="0" algn="ctr" defTabSz="958474" rtl="0" eaLnBrk="1" latinLnBrk="0" hangingPunct="1">
              <a:lnSpc>
                <a:spcPct val="90000"/>
              </a:lnSpc>
              <a:spcBef>
                <a:spcPts val="1048"/>
              </a:spcBef>
              <a:buFont typeface="Arial" panose="020B0604020202020204" pitchFamily="34" charset="0"/>
              <a:buNone/>
              <a:defRPr sz="2516" kern="1200">
                <a:solidFill>
                  <a:schemeClr val="tx1"/>
                </a:solidFill>
                <a:latin typeface="+mn-lt"/>
                <a:ea typeface="+mn-ea"/>
                <a:cs typeface="+mn-cs"/>
              </a:defRPr>
            </a:lvl1pPr>
            <a:lvl2pPr marL="479237" indent="0" algn="ctr" defTabSz="958474" rtl="0" eaLnBrk="1" latinLnBrk="0" hangingPunct="1">
              <a:lnSpc>
                <a:spcPct val="90000"/>
              </a:lnSpc>
              <a:spcBef>
                <a:spcPts val="524"/>
              </a:spcBef>
              <a:buFont typeface="Arial" panose="020B0604020202020204" pitchFamily="34" charset="0"/>
              <a:buNone/>
              <a:defRPr sz="2096" kern="1200">
                <a:solidFill>
                  <a:schemeClr val="tx1"/>
                </a:solidFill>
                <a:latin typeface="+mn-lt"/>
                <a:ea typeface="+mn-ea"/>
                <a:cs typeface="+mn-cs"/>
              </a:defRPr>
            </a:lvl2pPr>
            <a:lvl3pPr marL="958474" indent="0" algn="ctr" defTabSz="958474" rtl="0" eaLnBrk="1" latinLnBrk="0" hangingPunct="1">
              <a:lnSpc>
                <a:spcPct val="90000"/>
              </a:lnSpc>
              <a:spcBef>
                <a:spcPts val="524"/>
              </a:spcBef>
              <a:buFont typeface="Arial" panose="020B0604020202020204" pitchFamily="34" charset="0"/>
              <a:buNone/>
              <a:defRPr sz="1887" kern="1200">
                <a:solidFill>
                  <a:schemeClr val="tx1"/>
                </a:solidFill>
                <a:latin typeface="+mn-lt"/>
                <a:ea typeface="+mn-ea"/>
                <a:cs typeface="+mn-cs"/>
              </a:defRPr>
            </a:lvl3pPr>
            <a:lvl4pPr marL="1437711" indent="0" algn="ctr" defTabSz="958474" rtl="0" eaLnBrk="1" latinLnBrk="0" hangingPunct="1">
              <a:lnSpc>
                <a:spcPct val="90000"/>
              </a:lnSpc>
              <a:spcBef>
                <a:spcPts val="524"/>
              </a:spcBef>
              <a:buFont typeface="Arial" panose="020B0604020202020204" pitchFamily="34" charset="0"/>
              <a:buNone/>
              <a:defRPr sz="1677" kern="1200">
                <a:solidFill>
                  <a:schemeClr val="tx1"/>
                </a:solidFill>
                <a:latin typeface="+mn-lt"/>
                <a:ea typeface="+mn-ea"/>
                <a:cs typeface="+mn-cs"/>
              </a:defRPr>
            </a:lvl4pPr>
            <a:lvl5pPr marL="1916948" indent="0" algn="ctr" defTabSz="958474" rtl="0" eaLnBrk="1" latinLnBrk="0" hangingPunct="1">
              <a:lnSpc>
                <a:spcPct val="90000"/>
              </a:lnSpc>
              <a:spcBef>
                <a:spcPts val="524"/>
              </a:spcBef>
              <a:buFont typeface="Arial" panose="020B0604020202020204" pitchFamily="34" charset="0"/>
              <a:buNone/>
              <a:defRPr sz="1677" kern="1200">
                <a:solidFill>
                  <a:schemeClr val="tx1"/>
                </a:solidFill>
                <a:latin typeface="+mn-lt"/>
                <a:ea typeface="+mn-ea"/>
                <a:cs typeface="+mn-cs"/>
              </a:defRPr>
            </a:lvl5pPr>
            <a:lvl6pPr marL="2396185" indent="0" algn="ctr" defTabSz="958474" rtl="0" eaLnBrk="1" latinLnBrk="0" hangingPunct="1">
              <a:lnSpc>
                <a:spcPct val="90000"/>
              </a:lnSpc>
              <a:spcBef>
                <a:spcPts val="524"/>
              </a:spcBef>
              <a:buFont typeface="Arial" panose="020B0604020202020204" pitchFamily="34" charset="0"/>
              <a:buNone/>
              <a:defRPr sz="1677" kern="1200">
                <a:solidFill>
                  <a:schemeClr val="tx1"/>
                </a:solidFill>
                <a:latin typeface="+mn-lt"/>
                <a:ea typeface="+mn-ea"/>
                <a:cs typeface="+mn-cs"/>
              </a:defRPr>
            </a:lvl6pPr>
            <a:lvl7pPr marL="2875422" indent="0" algn="ctr" defTabSz="958474" rtl="0" eaLnBrk="1" latinLnBrk="0" hangingPunct="1">
              <a:lnSpc>
                <a:spcPct val="90000"/>
              </a:lnSpc>
              <a:spcBef>
                <a:spcPts val="524"/>
              </a:spcBef>
              <a:buFont typeface="Arial" panose="020B0604020202020204" pitchFamily="34" charset="0"/>
              <a:buNone/>
              <a:defRPr sz="1677" kern="1200">
                <a:solidFill>
                  <a:schemeClr val="tx1"/>
                </a:solidFill>
                <a:latin typeface="+mn-lt"/>
                <a:ea typeface="+mn-ea"/>
                <a:cs typeface="+mn-cs"/>
              </a:defRPr>
            </a:lvl7pPr>
            <a:lvl8pPr marL="3354659" indent="0" algn="ctr" defTabSz="958474" rtl="0" eaLnBrk="1" latinLnBrk="0" hangingPunct="1">
              <a:lnSpc>
                <a:spcPct val="90000"/>
              </a:lnSpc>
              <a:spcBef>
                <a:spcPts val="524"/>
              </a:spcBef>
              <a:buFont typeface="Arial" panose="020B0604020202020204" pitchFamily="34" charset="0"/>
              <a:buNone/>
              <a:defRPr sz="1677" kern="1200">
                <a:solidFill>
                  <a:schemeClr val="tx1"/>
                </a:solidFill>
                <a:latin typeface="+mn-lt"/>
                <a:ea typeface="+mn-ea"/>
                <a:cs typeface="+mn-cs"/>
              </a:defRPr>
            </a:lvl8pPr>
            <a:lvl9pPr marL="3833896" indent="0" algn="ctr" defTabSz="958474" rtl="0" eaLnBrk="1" latinLnBrk="0" hangingPunct="1">
              <a:lnSpc>
                <a:spcPct val="90000"/>
              </a:lnSpc>
              <a:spcBef>
                <a:spcPts val="524"/>
              </a:spcBef>
              <a:buFont typeface="Arial" panose="020B0604020202020204" pitchFamily="34" charset="0"/>
              <a:buNone/>
              <a:defRPr sz="1677" kern="1200">
                <a:solidFill>
                  <a:schemeClr val="tx1"/>
                </a:solidFill>
                <a:latin typeface="+mn-lt"/>
                <a:ea typeface="+mn-ea"/>
                <a:cs typeface="+mn-cs"/>
              </a:defRPr>
            </a:lvl9pPr>
          </a:lstStyle>
          <a:p>
            <a:pPr defTabSz="845374">
              <a:spcBef>
                <a:spcPts val="924"/>
              </a:spcBef>
            </a:pPr>
            <a:r>
              <a:rPr lang="es-ES" sz="2000" b="1" dirty="0">
                <a:solidFill>
                  <a:srgbClr val="4472C4">
                    <a:lumMod val="75000"/>
                  </a:srgbClr>
                </a:solidFill>
                <a:latin typeface="Arial" panose="020B0604020202020204" pitchFamily="34" charset="0"/>
                <a:cs typeface="Arial" panose="020B0604020202020204" pitchFamily="34" charset="0"/>
              </a:rPr>
              <a:t>OBJETIVO GENERAL</a:t>
            </a:r>
          </a:p>
          <a:p>
            <a:pPr algn="just" defTabSz="845374">
              <a:lnSpc>
                <a:spcPct val="120000"/>
              </a:lnSpc>
              <a:spcBef>
                <a:spcPts val="0"/>
              </a:spcBef>
            </a:pPr>
            <a:r>
              <a:rPr lang="es-MX" sz="2000" dirty="0">
                <a:solidFill>
                  <a:srgbClr val="4472C4">
                    <a:lumMod val="75000"/>
                  </a:srgbClr>
                </a:solidFill>
                <a:latin typeface="Calibri" panose="020F0502020204030204"/>
              </a:rPr>
              <a:t>Promover la igualdad de oportunidades y la inclusión de las personas con discapacidad mediante la entrega en comodato de ayudas técnicas adecuadas, confiables y sostenibles, para mejorar su calidad de vida, autonomía y participación en la sociedad, con énfasis en facilitar la autonomía personal, la reinserción  </a:t>
            </a:r>
            <a:r>
              <a:rPr lang="es-MX" sz="2000">
                <a:solidFill>
                  <a:srgbClr val="4472C4">
                    <a:lumMod val="75000"/>
                  </a:srgbClr>
                </a:solidFill>
                <a:latin typeface="Calibri" panose="020F0502020204030204"/>
              </a:rPr>
              <a:t>e inclusión laboral</a:t>
            </a:r>
            <a:r>
              <a:rPr lang="es-MX" sz="2000" dirty="0">
                <a:solidFill>
                  <a:srgbClr val="4472C4">
                    <a:lumMod val="75000"/>
                  </a:srgbClr>
                </a:solidFill>
                <a:latin typeface="Calibri" panose="020F0502020204030204"/>
              </a:rPr>
              <a:t>.</a:t>
            </a:r>
            <a:endParaRPr lang="es-ES" sz="2000" dirty="0">
              <a:solidFill>
                <a:srgbClr val="4472C4">
                  <a:lumMod val="75000"/>
                </a:srgbClr>
              </a:solidFill>
              <a:latin typeface="Calibri" panose="020F0502020204030204"/>
            </a:endParaRPr>
          </a:p>
        </p:txBody>
      </p:sp>
      <p:pic>
        <p:nvPicPr>
          <p:cNvPr id="6" name="Picture 4" descr="Logotipo, nombre de la empresa&#10;&#10;Descripción generada automáticamente">
            <a:extLst>
              <a:ext uri="{FF2B5EF4-FFF2-40B4-BE49-F238E27FC236}">
                <a16:creationId xmlns:a16="http://schemas.microsoft.com/office/drawing/2014/main" id="{4DFA0222-DE68-414F-E3D2-B9BDA164CA4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7395" y="596474"/>
            <a:ext cx="2021428" cy="818050"/>
          </a:xfrm>
          <a:prstGeom prst="rect">
            <a:avLst/>
          </a:prstGeom>
          <a:noFill/>
          <a:extLst>
            <a:ext uri="{909E8E84-426E-40DD-AFC4-6F175D3DCCD1}">
              <a14:hiddenFill xmlns:a14="http://schemas.microsoft.com/office/drawing/2010/main">
                <a:solidFill>
                  <a:srgbClr val="FFFFFF"/>
                </a:solidFill>
              </a14:hiddenFill>
            </a:ext>
          </a:extLst>
        </p:spPr>
      </p:pic>
      <p:sp>
        <p:nvSpPr>
          <p:cNvPr id="3" name="Subtítulo 2">
            <a:extLst>
              <a:ext uri="{FF2B5EF4-FFF2-40B4-BE49-F238E27FC236}">
                <a16:creationId xmlns:a16="http://schemas.microsoft.com/office/drawing/2014/main" id="{D01894FB-E4AD-3150-6CC0-6FBB7712496D}"/>
              </a:ext>
            </a:extLst>
          </p:cNvPr>
          <p:cNvSpPr txBox="1">
            <a:spLocks/>
          </p:cNvSpPr>
          <p:nvPr/>
        </p:nvSpPr>
        <p:spPr>
          <a:xfrm>
            <a:off x="1561632" y="3435451"/>
            <a:ext cx="9996931" cy="3209826"/>
          </a:xfrm>
          <a:prstGeom prst="rect">
            <a:avLst/>
          </a:prstGeom>
          <a:solidFill>
            <a:schemeClr val="accent6">
              <a:lumMod val="40000"/>
              <a:lumOff val="60000"/>
            </a:schemeClr>
          </a:solidFill>
        </p:spPr>
        <p:txBody>
          <a:bodyPr vert="horz" lIns="80649" tIns="40325" rIns="80649" bIns="40325" rtlCol="0">
            <a:normAutofit fontScale="25000" lnSpcReduction="20000"/>
          </a:bodyPr>
          <a:lstStyle>
            <a:lvl1pPr marL="0" indent="0" algn="ctr" defTabSz="958474" rtl="0" eaLnBrk="1" latinLnBrk="0" hangingPunct="1">
              <a:lnSpc>
                <a:spcPct val="90000"/>
              </a:lnSpc>
              <a:spcBef>
                <a:spcPts val="1048"/>
              </a:spcBef>
              <a:buFont typeface="Arial" panose="020B0604020202020204" pitchFamily="34" charset="0"/>
              <a:buNone/>
              <a:defRPr sz="2516" kern="1200">
                <a:solidFill>
                  <a:schemeClr val="tx1"/>
                </a:solidFill>
                <a:latin typeface="+mn-lt"/>
                <a:ea typeface="+mn-ea"/>
                <a:cs typeface="+mn-cs"/>
              </a:defRPr>
            </a:lvl1pPr>
            <a:lvl2pPr marL="479237" indent="0" algn="ctr" defTabSz="958474" rtl="0" eaLnBrk="1" latinLnBrk="0" hangingPunct="1">
              <a:lnSpc>
                <a:spcPct val="90000"/>
              </a:lnSpc>
              <a:spcBef>
                <a:spcPts val="524"/>
              </a:spcBef>
              <a:buFont typeface="Arial" panose="020B0604020202020204" pitchFamily="34" charset="0"/>
              <a:buNone/>
              <a:defRPr sz="2096" kern="1200">
                <a:solidFill>
                  <a:schemeClr val="tx1"/>
                </a:solidFill>
                <a:latin typeface="+mn-lt"/>
                <a:ea typeface="+mn-ea"/>
                <a:cs typeface="+mn-cs"/>
              </a:defRPr>
            </a:lvl2pPr>
            <a:lvl3pPr marL="958474" indent="0" algn="ctr" defTabSz="958474" rtl="0" eaLnBrk="1" latinLnBrk="0" hangingPunct="1">
              <a:lnSpc>
                <a:spcPct val="90000"/>
              </a:lnSpc>
              <a:spcBef>
                <a:spcPts val="524"/>
              </a:spcBef>
              <a:buFont typeface="Arial" panose="020B0604020202020204" pitchFamily="34" charset="0"/>
              <a:buNone/>
              <a:defRPr sz="1887" kern="1200">
                <a:solidFill>
                  <a:schemeClr val="tx1"/>
                </a:solidFill>
                <a:latin typeface="+mn-lt"/>
                <a:ea typeface="+mn-ea"/>
                <a:cs typeface="+mn-cs"/>
              </a:defRPr>
            </a:lvl3pPr>
            <a:lvl4pPr marL="1437711" indent="0" algn="ctr" defTabSz="958474" rtl="0" eaLnBrk="1" latinLnBrk="0" hangingPunct="1">
              <a:lnSpc>
                <a:spcPct val="90000"/>
              </a:lnSpc>
              <a:spcBef>
                <a:spcPts val="524"/>
              </a:spcBef>
              <a:buFont typeface="Arial" panose="020B0604020202020204" pitchFamily="34" charset="0"/>
              <a:buNone/>
              <a:defRPr sz="1677" kern="1200">
                <a:solidFill>
                  <a:schemeClr val="tx1"/>
                </a:solidFill>
                <a:latin typeface="+mn-lt"/>
                <a:ea typeface="+mn-ea"/>
                <a:cs typeface="+mn-cs"/>
              </a:defRPr>
            </a:lvl4pPr>
            <a:lvl5pPr marL="1916948" indent="0" algn="ctr" defTabSz="958474" rtl="0" eaLnBrk="1" latinLnBrk="0" hangingPunct="1">
              <a:lnSpc>
                <a:spcPct val="90000"/>
              </a:lnSpc>
              <a:spcBef>
                <a:spcPts val="524"/>
              </a:spcBef>
              <a:buFont typeface="Arial" panose="020B0604020202020204" pitchFamily="34" charset="0"/>
              <a:buNone/>
              <a:defRPr sz="1677" kern="1200">
                <a:solidFill>
                  <a:schemeClr val="tx1"/>
                </a:solidFill>
                <a:latin typeface="+mn-lt"/>
                <a:ea typeface="+mn-ea"/>
                <a:cs typeface="+mn-cs"/>
              </a:defRPr>
            </a:lvl5pPr>
            <a:lvl6pPr marL="2396185" indent="0" algn="ctr" defTabSz="958474" rtl="0" eaLnBrk="1" latinLnBrk="0" hangingPunct="1">
              <a:lnSpc>
                <a:spcPct val="90000"/>
              </a:lnSpc>
              <a:spcBef>
                <a:spcPts val="524"/>
              </a:spcBef>
              <a:buFont typeface="Arial" panose="020B0604020202020204" pitchFamily="34" charset="0"/>
              <a:buNone/>
              <a:defRPr sz="1677" kern="1200">
                <a:solidFill>
                  <a:schemeClr val="tx1"/>
                </a:solidFill>
                <a:latin typeface="+mn-lt"/>
                <a:ea typeface="+mn-ea"/>
                <a:cs typeface="+mn-cs"/>
              </a:defRPr>
            </a:lvl6pPr>
            <a:lvl7pPr marL="2875422" indent="0" algn="ctr" defTabSz="958474" rtl="0" eaLnBrk="1" latinLnBrk="0" hangingPunct="1">
              <a:lnSpc>
                <a:spcPct val="90000"/>
              </a:lnSpc>
              <a:spcBef>
                <a:spcPts val="524"/>
              </a:spcBef>
              <a:buFont typeface="Arial" panose="020B0604020202020204" pitchFamily="34" charset="0"/>
              <a:buNone/>
              <a:defRPr sz="1677" kern="1200">
                <a:solidFill>
                  <a:schemeClr val="tx1"/>
                </a:solidFill>
                <a:latin typeface="+mn-lt"/>
                <a:ea typeface="+mn-ea"/>
                <a:cs typeface="+mn-cs"/>
              </a:defRPr>
            </a:lvl7pPr>
            <a:lvl8pPr marL="3354659" indent="0" algn="ctr" defTabSz="958474" rtl="0" eaLnBrk="1" latinLnBrk="0" hangingPunct="1">
              <a:lnSpc>
                <a:spcPct val="90000"/>
              </a:lnSpc>
              <a:spcBef>
                <a:spcPts val="524"/>
              </a:spcBef>
              <a:buFont typeface="Arial" panose="020B0604020202020204" pitchFamily="34" charset="0"/>
              <a:buNone/>
              <a:defRPr sz="1677" kern="1200">
                <a:solidFill>
                  <a:schemeClr val="tx1"/>
                </a:solidFill>
                <a:latin typeface="+mn-lt"/>
                <a:ea typeface="+mn-ea"/>
                <a:cs typeface="+mn-cs"/>
              </a:defRPr>
            </a:lvl8pPr>
            <a:lvl9pPr marL="3833896" indent="0" algn="ctr" defTabSz="958474" rtl="0" eaLnBrk="1" latinLnBrk="0" hangingPunct="1">
              <a:lnSpc>
                <a:spcPct val="90000"/>
              </a:lnSpc>
              <a:spcBef>
                <a:spcPts val="524"/>
              </a:spcBef>
              <a:buFont typeface="Arial" panose="020B0604020202020204" pitchFamily="34" charset="0"/>
              <a:buNone/>
              <a:defRPr sz="1677" kern="1200">
                <a:solidFill>
                  <a:schemeClr val="tx1"/>
                </a:solidFill>
                <a:latin typeface="+mn-lt"/>
                <a:ea typeface="+mn-ea"/>
                <a:cs typeface="+mn-cs"/>
              </a:defRPr>
            </a:lvl9pPr>
          </a:lstStyle>
          <a:p>
            <a:pPr defTabSz="845374">
              <a:lnSpc>
                <a:spcPct val="110000"/>
              </a:lnSpc>
              <a:spcBef>
                <a:spcPts val="924"/>
              </a:spcBef>
            </a:pPr>
            <a:r>
              <a:rPr lang="es-ES" sz="7400" b="1" dirty="0">
                <a:solidFill>
                  <a:srgbClr val="4472C4">
                    <a:lumMod val="75000"/>
                  </a:srgbClr>
                </a:solidFill>
                <a:latin typeface="Arial" panose="020B0604020202020204" pitchFamily="34" charset="0"/>
                <a:cs typeface="Arial" panose="020B0604020202020204" pitchFamily="34" charset="0"/>
              </a:rPr>
              <a:t>OBJETIVOS ESPECÍFICOS</a:t>
            </a:r>
          </a:p>
          <a:p>
            <a:pPr marL="361950" indent="-361950" algn="just" defTabSz="845374">
              <a:lnSpc>
                <a:spcPct val="120000"/>
              </a:lnSpc>
              <a:spcBef>
                <a:spcPts val="0"/>
              </a:spcBef>
              <a:spcAft>
                <a:spcPts val="600"/>
              </a:spcAft>
              <a:buFont typeface="Wingdings" panose="05000000000000000000" pitchFamily="2" charset="2"/>
              <a:buChar char="ü"/>
            </a:pPr>
            <a:r>
              <a:rPr lang="es-MX" sz="8000" dirty="0">
                <a:solidFill>
                  <a:srgbClr val="4472C4">
                    <a:lumMod val="75000"/>
                  </a:srgbClr>
                </a:solidFill>
                <a:latin typeface="Calibri" panose="020F0502020204030204"/>
              </a:rPr>
              <a:t>Implementar un modelo de gestión colaborativa entre el Gobierno Regional de O’Higgins, organizaciones privadas sin fines de lucro, municipalidades, CCR y CESFAM de la región manteniendo una comunicación fluida para la ejecución del proyecto.</a:t>
            </a:r>
          </a:p>
          <a:p>
            <a:pPr marL="361950" indent="-361950" algn="just" defTabSz="845374">
              <a:lnSpc>
                <a:spcPct val="120000"/>
              </a:lnSpc>
              <a:spcBef>
                <a:spcPts val="0"/>
              </a:spcBef>
              <a:spcAft>
                <a:spcPts val="600"/>
              </a:spcAft>
              <a:buFont typeface="Wingdings" panose="05000000000000000000" pitchFamily="2" charset="2"/>
              <a:buChar char="ü"/>
            </a:pPr>
            <a:r>
              <a:rPr lang="es-MX" sz="8000" dirty="0">
                <a:solidFill>
                  <a:srgbClr val="4472C4">
                    <a:lumMod val="75000"/>
                  </a:srgbClr>
                </a:solidFill>
                <a:latin typeface="Calibri" panose="020F0502020204030204"/>
              </a:rPr>
              <a:t>Identificar y priorizar las necesidades de ayudas técnicas de las personas con discapacidad de las 33 comunas de la región.</a:t>
            </a:r>
          </a:p>
          <a:p>
            <a:pPr marL="361950" indent="-361950" algn="just" defTabSz="845374">
              <a:lnSpc>
                <a:spcPct val="120000"/>
              </a:lnSpc>
              <a:spcBef>
                <a:spcPts val="0"/>
              </a:spcBef>
              <a:spcAft>
                <a:spcPts val="600"/>
              </a:spcAft>
              <a:buFont typeface="Wingdings" panose="05000000000000000000" pitchFamily="2" charset="2"/>
              <a:buChar char="ü"/>
            </a:pPr>
            <a:r>
              <a:rPr lang="es-MX" sz="8000" dirty="0">
                <a:solidFill>
                  <a:srgbClr val="4472C4">
                    <a:lumMod val="75000"/>
                  </a:srgbClr>
                </a:solidFill>
                <a:latin typeface="Calibri" panose="020F0502020204030204"/>
              </a:rPr>
              <a:t>Gestionar la entregar de ayudas técnicas adecuadas, confiables y sostenibles a las personas con discapacidad, de acuerdo a la disponibilidad de los recursos recibidos por el Gobierno Regional, asegurando criterios de elegibilidad, transparencia y trazabilidad, así como la capacitación para su uso y mantenimiento.</a:t>
            </a:r>
          </a:p>
          <a:p>
            <a:pPr defTabSz="845374">
              <a:spcBef>
                <a:spcPts val="924"/>
              </a:spcBef>
            </a:pPr>
            <a:endParaRPr lang="es-ES" sz="2800" b="1" dirty="0">
              <a:solidFill>
                <a:srgbClr val="4472C4">
                  <a:lumMod val="7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81519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Texto&#10;&#10;Descripción generada automáticamente">
            <a:extLst>
              <a:ext uri="{FF2B5EF4-FFF2-40B4-BE49-F238E27FC236}">
                <a16:creationId xmlns:a16="http://schemas.microsoft.com/office/drawing/2014/main" id="{88ABD5D1-7E11-4076-9C5F-59E815ADF4E1}"/>
              </a:ext>
            </a:extLst>
          </p:cNvPr>
          <p:cNvPicPr>
            <a:picLocks noChangeAspect="1"/>
          </p:cNvPicPr>
          <p:nvPr/>
        </p:nvPicPr>
        <p:blipFill>
          <a:blip r:embed="rId2"/>
          <a:stretch>
            <a:fillRect/>
          </a:stretch>
        </p:blipFill>
        <p:spPr>
          <a:xfrm>
            <a:off x="0" y="-127551"/>
            <a:ext cx="12192000" cy="6845098"/>
          </a:xfrm>
          <a:prstGeom prst="rect">
            <a:avLst/>
          </a:prstGeom>
        </p:spPr>
      </p:pic>
      <p:sp>
        <p:nvSpPr>
          <p:cNvPr id="2" name="Subtítulo 2">
            <a:extLst>
              <a:ext uri="{FF2B5EF4-FFF2-40B4-BE49-F238E27FC236}">
                <a16:creationId xmlns:a16="http://schemas.microsoft.com/office/drawing/2014/main" id="{ABD963C6-B72D-ED30-2CBB-D3104DF142BE}"/>
              </a:ext>
            </a:extLst>
          </p:cNvPr>
          <p:cNvSpPr>
            <a:spLocks noGrp="1"/>
          </p:cNvSpPr>
          <p:nvPr>
            <p:ph type="subTitle" idx="1"/>
          </p:nvPr>
        </p:nvSpPr>
        <p:spPr>
          <a:xfrm>
            <a:off x="11815320" y="-593143"/>
            <a:ext cx="846192" cy="127108"/>
          </a:xfrm>
        </p:spPr>
        <p:txBody>
          <a:bodyPr>
            <a:normAutofit fontScale="25000" lnSpcReduction="20000"/>
          </a:bodyPr>
          <a:lstStyle/>
          <a:p>
            <a:endParaRPr lang="es-MX" sz="2900" b="1" dirty="0">
              <a:solidFill>
                <a:schemeClr val="accent1">
                  <a:lumMod val="75000"/>
                </a:schemeClr>
              </a:solidFill>
            </a:endParaRPr>
          </a:p>
          <a:p>
            <a:endParaRPr lang="es-CL" sz="5821" b="1" dirty="0">
              <a:solidFill>
                <a:schemeClr val="accent1">
                  <a:lumMod val="75000"/>
                </a:schemeClr>
              </a:solidFill>
            </a:endParaRPr>
          </a:p>
        </p:txBody>
      </p:sp>
      <p:sp>
        <p:nvSpPr>
          <p:cNvPr id="7" name="Subtítulo 2">
            <a:extLst>
              <a:ext uri="{FF2B5EF4-FFF2-40B4-BE49-F238E27FC236}">
                <a16:creationId xmlns:a16="http://schemas.microsoft.com/office/drawing/2014/main" id="{EFCF4B0E-853F-0949-9EB1-13B4C8BFB555}"/>
              </a:ext>
            </a:extLst>
          </p:cNvPr>
          <p:cNvSpPr txBox="1">
            <a:spLocks/>
          </p:cNvSpPr>
          <p:nvPr/>
        </p:nvSpPr>
        <p:spPr>
          <a:xfrm>
            <a:off x="740229" y="1254370"/>
            <a:ext cx="10827657" cy="5122034"/>
          </a:xfrm>
          <a:prstGeom prst="rect">
            <a:avLst/>
          </a:prstGeom>
        </p:spPr>
        <p:txBody>
          <a:bodyPr vert="horz" lIns="80649" tIns="40325" rIns="80649" bIns="40325" rtlCol="0">
            <a:normAutofit/>
          </a:bodyPr>
          <a:lstStyle>
            <a:lvl1pPr marL="0" indent="0" algn="ctr" defTabSz="958474" rtl="0" eaLnBrk="1" latinLnBrk="0" hangingPunct="1">
              <a:lnSpc>
                <a:spcPct val="90000"/>
              </a:lnSpc>
              <a:spcBef>
                <a:spcPts val="1048"/>
              </a:spcBef>
              <a:buFont typeface="Arial" panose="020B0604020202020204" pitchFamily="34" charset="0"/>
              <a:buNone/>
              <a:defRPr sz="2516" kern="1200">
                <a:solidFill>
                  <a:schemeClr val="tx1"/>
                </a:solidFill>
                <a:latin typeface="+mn-lt"/>
                <a:ea typeface="+mn-ea"/>
                <a:cs typeface="+mn-cs"/>
              </a:defRPr>
            </a:lvl1pPr>
            <a:lvl2pPr marL="479237" indent="0" algn="ctr" defTabSz="958474" rtl="0" eaLnBrk="1" latinLnBrk="0" hangingPunct="1">
              <a:lnSpc>
                <a:spcPct val="90000"/>
              </a:lnSpc>
              <a:spcBef>
                <a:spcPts val="524"/>
              </a:spcBef>
              <a:buFont typeface="Arial" panose="020B0604020202020204" pitchFamily="34" charset="0"/>
              <a:buNone/>
              <a:defRPr sz="2096" kern="1200">
                <a:solidFill>
                  <a:schemeClr val="tx1"/>
                </a:solidFill>
                <a:latin typeface="+mn-lt"/>
                <a:ea typeface="+mn-ea"/>
                <a:cs typeface="+mn-cs"/>
              </a:defRPr>
            </a:lvl2pPr>
            <a:lvl3pPr marL="958474" indent="0" algn="ctr" defTabSz="958474" rtl="0" eaLnBrk="1" latinLnBrk="0" hangingPunct="1">
              <a:lnSpc>
                <a:spcPct val="90000"/>
              </a:lnSpc>
              <a:spcBef>
                <a:spcPts val="524"/>
              </a:spcBef>
              <a:buFont typeface="Arial" panose="020B0604020202020204" pitchFamily="34" charset="0"/>
              <a:buNone/>
              <a:defRPr sz="1887" kern="1200">
                <a:solidFill>
                  <a:schemeClr val="tx1"/>
                </a:solidFill>
                <a:latin typeface="+mn-lt"/>
                <a:ea typeface="+mn-ea"/>
                <a:cs typeface="+mn-cs"/>
              </a:defRPr>
            </a:lvl3pPr>
            <a:lvl4pPr marL="1437711" indent="0" algn="ctr" defTabSz="958474" rtl="0" eaLnBrk="1" latinLnBrk="0" hangingPunct="1">
              <a:lnSpc>
                <a:spcPct val="90000"/>
              </a:lnSpc>
              <a:spcBef>
                <a:spcPts val="524"/>
              </a:spcBef>
              <a:buFont typeface="Arial" panose="020B0604020202020204" pitchFamily="34" charset="0"/>
              <a:buNone/>
              <a:defRPr sz="1677" kern="1200">
                <a:solidFill>
                  <a:schemeClr val="tx1"/>
                </a:solidFill>
                <a:latin typeface="+mn-lt"/>
                <a:ea typeface="+mn-ea"/>
                <a:cs typeface="+mn-cs"/>
              </a:defRPr>
            </a:lvl4pPr>
            <a:lvl5pPr marL="1916948" indent="0" algn="ctr" defTabSz="958474" rtl="0" eaLnBrk="1" latinLnBrk="0" hangingPunct="1">
              <a:lnSpc>
                <a:spcPct val="90000"/>
              </a:lnSpc>
              <a:spcBef>
                <a:spcPts val="524"/>
              </a:spcBef>
              <a:buFont typeface="Arial" panose="020B0604020202020204" pitchFamily="34" charset="0"/>
              <a:buNone/>
              <a:defRPr sz="1677" kern="1200">
                <a:solidFill>
                  <a:schemeClr val="tx1"/>
                </a:solidFill>
                <a:latin typeface="+mn-lt"/>
                <a:ea typeface="+mn-ea"/>
                <a:cs typeface="+mn-cs"/>
              </a:defRPr>
            </a:lvl5pPr>
            <a:lvl6pPr marL="2396185" indent="0" algn="ctr" defTabSz="958474" rtl="0" eaLnBrk="1" latinLnBrk="0" hangingPunct="1">
              <a:lnSpc>
                <a:spcPct val="90000"/>
              </a:lnSpc>
              <a:spcBef>
                <a:spcPts val="524"/>
              </a:spcBef>
              <a:buFont typeface="Arial" panose="020B0604020202020204" pitchFamily="34" charset="0"/>
              <a:buNone/>
              <a:defRPr sz="1677" kern="1200">
                <a:solidFill>
                  <a:schemeClr val="tx1"/>
                </a:solidFill>
                <a:latin typeface="+mn-lt"/>
                <a:ea typeface="+mn-ea"/>
                <a:cs typeface="+mn-cs"/>
              </a:defRPr>
            </a:lvl6pPr>
            <a:lvl7pPr marL="2875422" indent="0" algn="ctr" defTabSz="958474" rtl="0" eaLnBrk="1" latinLnBrk="0" hangingPunct="1">
              <a:lnSpc>
                <a:spcPct val="90000"/>
              </a:lnSpc>
              <a:spcBef>
                <a:spcPts val="524"/>
              </a:spcBef>
              <a:buFont typeface="Arial" panose="020B0604020202020204" pitchFamily="34" charset="0"/>
              <a:buNone/>
              <a:defRPr sz="1677" kern="1200">
                <a:solidFill>
                  <a:schemeClr val="tx1"/>
                </a:solidFill>
                <a:latin typeface="+mn-lt"/>
                <a:ea typeface="+mn-ea"/>
                <a:cs typeface="+mn-cs"/>
              </a:defRPr>
            </a:lvl7pPr>
            <a:lvl8pPr marL="3354659" indent="0" algn="ctr" defTabSz="958474" rtl="0" eaLnBrk="1" latinLnBrk="0" hangingPunct="1">
              <a:lnSpc>
                <a:spcPct val="90000"/>
              </a:lnSpc>
              <a:spcBef>
                <a:spcPts val="524"/>
              </a:spcBef>
              <a:buFont typeface="Arial" panose="020B0604020202020204" pitchFamily="34" charset="0"/>
              <a:buNone/>
              <a:defRPr sz="1677" kern="1200">
                <a:solidFill>
                  <a:schemeClr val="tx1"/>
                </a:solidFill>
                <a:latin typeface="+mn-lt"/>
                <a:ea typeface="+mn-ea"/>
                <a:cs typeface="+mn-cs"/>
              </a:defRPr>
            </a:lvl8pPr>
            <a:lvl9pPr marL="3833896" indent="0" algn="ctr" defTabSz="958474" rtl="0" eaLnBrk="1" latinLnBrk="0" hangingPunct="1">
              <a:lnSpc>
                <a:spcPct val="90000"/>
              </a:lnSpc>
              <a:spcBef>
                <a:spcPts val="524"/>
              </a:spcBef>
              <a:buFont typeface="Arial" panose="020B0604020202020204" pitchFamily="34" charset="0"/>
              <a:buNone/>
              <a:defRPr sz="1677" kern="1200">
                <a:solidFill>
                  <a:schemeClr val="tx1"/>
                </a:solidFill>
                <a:latin typeface="+mn-lt"/>
                <a:ea typeface="+mn-ea"/>
                <a:cs typeface="+mn-cs"/>
              </a:defRPr>
            </a:lvl9pPr>
          </a:lstStyle>
          <a:p>
            <a:pPr algn="just" defTabSz="845374">
              <a:spcBef>
                <a:spcPts val="924"/>
              </a:spcBef>
            </a:pPr>
            <a:r>
              <a:rPr lang="es-ES" sz="2000" b="1" dirty="0">
                <a:solidFill>
                  <a:srgbClr val="4472C4">
                    <a:lumMod val="75000"/>
                  </a:srgbClr>
                </a:solidFill>
                <a:latin typeface="Arial" panose="020B0604020202020204" pitchFamily="34" charset="0"/>
                <a:cs typeface="Arial" panose="020B0604020202020204" pitchFamily="34" charset="0"/>
              </a:rPr>
              <a:t>			¿QUIÉNES PUEDEN POSTULAR?</a:t>
            </a:r>
          </a:p>
          <a:p>
            <a:pPr algn="just" defTabSz="845374">
              <a:lnSpc>
                <a:spcPct val="150000"/>
              </a:lnSpc>
              <a:spcBef>
                <a:spcPts val="0"/>
              </a:spcBef>
            </a:pPr>
            <a:r>
              <a:rPr lang="es-ES" sz="2000" dirty="0">
                <a:solidFill>
                  <a:srgbClr val="4472C4">
                    <a:lumMod val="75000"/>
                  </a:srgbClr>
                </a:solidFill>
                <a:latin typeface="Calibri" panose="020F0502020204030204"/>
              </a:rPr>
              <a:t>			</a:t>
            </a:r>
            <a:r>
              <a:rPr lang="es-ES" sz="1700" dirty="0">
                <a:solidFill>
                  <a:srgbClr val="4472C4">
                    <a:lumMod val="75000"/>
                  </a:srgbClr>
                </a:solidFill>
                <a:latin typeface="Calibri" panose="020F0502020204030204"/>
              </a:rPr>
              <a:t>.</a:t>
            </a:r>
          </a:p>
          <a:p>
            <a:pPr algn="just" defTabSz="845374">
              <a:lnSpc>
                <a:spcPct val="150000"/>
              </a:lnSpc>
              <a:spcBef>
                <a:spcPts val="0"/>
              </a:spcBef>
            </a:pPr>
            <a:endParaRPr lang="es-ES" sz="1700" dirty="0">
              <a:solidFill>
                <a:srgbClr val="4472C4">
                  <a:lumMod val="75000"/>
                </a:srgbClr>
              </a:solidFill>
              <a:latin typeface="Calibri" panose="020F0502020204030204"/>
            </a:endParaRPr>
          </a:p>
          <a:p>
            <a:pPr algn="just" defTabSz="845374">
              <a:lnSpc>
                <a:spcPct val="150000"/>
              </a:lnSpc>
              <a:spcBef>
                <a:spcPts val="0"/>
              </a:spcBef>
            </a:pPr>
            <a:r>
              <a:rPr lang="es-ES" sz="1700" dirty="0">
                <a:solidFill>
                  <a:srgbClr val="4472C4">
                    <a:lumMod val="75000"/>
                  </a:srgbClr>
                </a:solidFill>
                <a:latin typeface="Calibri" panose="020F0502020204030204"/>
              </a:rPr>
              <a:t>		</a:t>
            </a:r>
            <a:r>
              <a:rPr lang="es-ES" sz="1700" dirty="0">
                <a:solidFill>
                  <a:srgbClr val="4472C4">
                    <a:lumMod val="75000"/>
                  </a:srgbClr>
                </a:solidFill>
              </a:rPr>
              <a:t>	</a:t>
            </a:r>
          </a:p>
          <a:p>
            <a:pPr algn="just" defTabSz="845374">
              <a:lnSpc>
                <a:spcPct val="150000"/>
              </a:lnSpc>
              <a:spcBef>
                <a:spcPts val="0"/>
              </a:spcBef>
            </a:pPr>
            <a:endParaRPr lang="es-ES" sz="1700" dirty="0">
              <a:solidFill>
                <a:srgbClr val="4472C4">
                  <a:lumMod val="75000"/>
                </a:srgbClr>
              </a:solidFill>
            </a:endParaRPr>
          </a:p>
          <a:p>
            <a:pPr algn="just" defTabSz="845374">
              <a:lnSpc>
                <a:spcPct val="150000"/>
              </a:lnSpc>
              <a:spcBef>
                <a:spcPts val="0"/>
              </a:spcBef>
            </a:pPr>
            <a:endParaRPr lang="es-ES" sz="1700" dirty="0">
              <a:solidFill>
                <a:srgbClr val="4472C4">
                  <a:lumMod val="75000"/>
                </a:srgbClr>
              </a:solidFill>
            </a:endParaRPr>
          </a:p>
          <a:p>
            <a:pPr algn="just" defTabSz="845374">
              <a:lnSpc>
                <a:spcPct val="150000"/>
              </a:lnSpc>
              <a:spcBef>
                <a:spcPts val="0"/>
              </a:spcBef>
            </a:pPr>
            <a:endParaRPr lang="es-ES" sz="1700" dirty="0">
              <a:solidFill>
                <a:srgbClr val="4472C4">
                  <a:lumMod val="75000"/>
                </a:srgbClr>
              </a:solidFill>
            </a:endParaRPr>
          </a:p>
          <a:p>
            <a:pPr algn="just" defTabSz="845374">
              <a:lnSpc>
                <a:spcPct val="150000"/>
              </a:lnSpc>
              <a:spcBef>
                <a:spcPts val="0"/>
              </a:spcBef>
            </a:pPr>
            <a:endParaRPr lang="es-ES" sz="1700" dirty="0">
              <a:solidFill>
                <a:srgbClr val="4472C4">
                  <a:lumMod val="75000"/>
                </a:srgbClr>
              </a:solidFill>
              <a:latin typeface="Calibri" panose="020F0502020204030204"/>
            </a:endParaRPr>
          </a:p>
          <a:p>
            <a:pPr algn="just" defTabSz="845374">
              <a:lnSpc>
                <a:spcPct val="150000"/>
              </a:lnSpc>
              <a:spcBef>
                <a:spcPts val="0"/>
              </a:spcBef>
            </a:pPr>
            <a:r>
              <a:rPr lang="es-ES" sz="1700" dirty="0">
                <a:solidFill>
                  <a:srgbClr val="4472C4">
                    <a:lumMod val="75000"/>
                  </a:srgbClr>
                </a:solidFill>
                <a:latin typeface="Calibri" panose="020F0502020204030204"/>
              </a:rPr>
              <a:t>			</a:t>
            </a:r>
          </a:p>
          <a:p>
            <a:pPr algn="just" defTabSz="845374">
              <a:lnSpc>
                <a:spcPct val="150000"/>
              </a:lnSpc>
              <a:spcBef>
                <a:spcPts val="0"/>
              </a:spcBef>
            </a:pPr>
            <a:endParaRPr lang="es-ES" sz="1700" dirty="0">
              <a:solidFill>
                <a:srgbClr val="4472C4">
                  <a:lumMod val="75000"/>
                </a:srgbClr>
              </a:solidFill>
              <a:latin typeface="Calibri" panose="020F0502020204030204"/>
            </a:endParaRPr>
          </a:p>
          <a:p>
            <a:pPr algn="just" defTabSz="845374">
              <a:lnSpc>
                <a:spcPct val="150000"/>
              </a:lnSpc>
              <a:spcBef>
                <a:spcPts val="0"/>
              </a:spcBef>
            </a:pPr>
            <a:endParaRPr lang="es-ES" sz="1700" dirty="0">
              <a:solidFill>
                <a:srgbClr val="4472C4">
                  <a:lumMod val="75000"/>
                </a:srgbClr>
              </a:solidFill>
              <a:latin typeface="Calibri" panose="020F0502020204030204"/>
            </a:endParaRPr>
          </a:p>
          <a:p>
            <a:pPr algn="just" defTabSz="845374">
              <a:lnSpc>
                <a:spcPct val="150000"/>
              </a:lnSpc>
              <a:spcBef>
                <a:spcPts val="0"/>
              </a:spcBef>
            </a:pPr>
            <a:endParaRPr lang="es-ES" sz="1700" dirty="0">
              <a:solidFill>
                <a:srgbClr val="4472C4">
                  <a:lumMod val="75000"/>
                </a:srgbClr>
              </a:solidFill>
              <a:latin typeface="Calibri" panose="020F0502020204030204"/>
            </a:endParaRPr>
          </a:p>
          <a:p>
            <a:pPr algn="just" defTabSz="845374">
              <a:lnSpc>
                <a:spcPct val="150000"/>
              </a:lnSpc>
              <a:spcBef>
                <a:spcPts val="0"/>
              </a:spcBef>
            </a:pPr>
            <a:r>
              <a:rPr lang="es-ES" sz="1700" dirty="0">
                <a:solidFill>
                  <a:srgbClr val="4472C4">
                    <a:lumMod val="75000"/>
                  </a:srgbClr>
                </a:solidFill>
                <a:latin typeface="Calibri" panose="020F0502020204030204"/>
              </a:rPr>
              <a:t>			</a:t>
            </a:r>
            <a:endParaRPr lang="es-ES" sz="2000" dirty="0">
              <a:solidFill>
                <a:srgbClr val="4472C4">
                  <a:lumMod val="75000"/>
                </a:srgbClr>
              </a:solidFill>
              <a:latin typeface="Calibri" panose="020F0502020204030204"/>
            </a:endParaRPr>
          </a:p>
          <a:p>
            <a:pPr algn="just" defTabSz="845374">
              <a:spcBef>
                <a:spcPts val="924"/>
              </a:spcBef>
            </a:pPr>
            <a:endParaRPr lang="es-ES" sz="2000" dirty="0">
              <a:solidFill>
                <a:srgbClr val="4472C4">
                  <a:lumMod val="75000"/>
                </a:srgbClr>
              </a:solidFill>
              <a:latin typeface="Calibri" panose="020F0502020204030204"/>
            </a:endParaRPr>
          </a:p>
          <a:p>
            <a:pPr algn="just" defTabSz="845374">
              <a:spcBef>
                <a:spcPts val="924"/>
              </a:spcBef>
            </a:pPr>
            <a:endParaRPr lang="es-ES" sz="2000" dirty="0">
              <a:solidFill>
                <a:srgbClr val="4472C4">
                  <a:lumMod val="75000"/>
                </a:srgbClr>
              </a:solidFill>
              <a:latin typeface="Calibri" panose="020F0502020204030204"/>
            </a:endParaRPr>
          </a:p>
        </p:txBody>
      </p:sp>
      <p:pic>
        <p:nvPicPr>
          <p:cNvPr id="5" name="Imagen 4">
            <a:extLst>
              <a:ext uri="{FF2B5EF4-FFF2-40B4-BE49-F238E27FC236}">
                <a16:creationId xmlns:a16="http://schemas.microsoft.com/office/drawing/2014/main" id="{21872402-1B69-8A1E-0A87-6D4F05747564}"/>
              </a:ext>
            </a:extLst>
          </p:cNvPr>
          <p:cNvPicPr>
            <a:picLocks noChangeAspect="1"/>
          </p:cNvPicPr>
          <p:nvPr/>
        </p:nvPicPr>
        <p:blipFill>
          <a:blip r:embed="rId3"/>
          <a:stretch>
            <a:fillRect/>
          </a:stretch>
        </p:blipFill>
        <p:spPr>
          <a:xfrm>
            <a:off x="904760" y="1706598"/>
            <a:ext cx="1495574" cy="1495574"/>
          </a:xfrm>
          <a:prstGeom prst="rect">
            <a:avLst/>
          </a:prstGeom>
          <a:effectLst>
            <a:outerShdw blurRad="50800" dist="38100" dir="2700000" algn="tl" rotWithShape="0">
              <a:prstClr val="black">
                <a:alpha val="40000"/>
              </a:prstClr>
            </a:outerShdw>
          </a:effectLst>
        </p:spPr>
      </p:pic>
      <p:pic>
        <p:nvPicPr>
          <p:cNvPr id="8" name="Imagen 7">
            <a:extLst>
              <a:ext uri="{FF2B5EF4-FFF2-40B4-BE49-F238E27FC236}">
                <a16:creationId xmlns:a16="http://schemas.microsoft.com/office/drawing/2014/main" id="{311C6289-F126-59ED-F797-4C0617AD8957}"/>
              </a:ext>
            </a:extLst>
          </p:cNvPr>
          <p:cNvPicPr>
            <a:picLocks noChangeAspect="1"/>
          </p:cNvPicPr>
          <p:nvPr/>
        </p:nvPicPr>
        <p:blipFill>
          <a:blip r:embed="rId4"/>
          <a:stretch>
            <a:fillRect/>
          </a:stretch>
        </p:blipFill>
        <p:spPr>
          <a:xfrm>
            <a:off x="866961" y="4206472"/>
            <a:ext cx="1571171" cy="1571171"/>
          </a:xfrm>
          <a:prstGeom prst="rect">
            <a:avLst/>
          </a:prstGeom>
          <a:effectLst>
            <a:outerShdw blurRad="50800" dist="38100" dir="2700000" algn="tl" rotWithShape="0">
              <a:prstClr val="black">
                <a:alpha val="40000"/>
              </a:prstClr>
            </a:outerShdw>
          </a:effectLst>
        </p:spPr>
      </p:pic>
      <p:pic>
        <p:nvPicPr>
          <p:cNvPr id="10" name="Picture 4" descr="Logotipo, nombre de la empresa&#10;&#10;Descripción generada automáticamente">
            <a:extLst>
              <a:ext uri="{FF2B5EF4-FFF2-40B4-BE49-F238E27FC236}">
                <a16:creationId xmlns:a16="http://schemas.microsoft.com/office/drawing/2014/main" id="{CEEB03E9-89F5-9862-9DDC-10C7A748A79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77395" y="596474"/>
            <a:ext cx="2021428" cy="818050"/>
          </a:xfrm>
          <a:prstGeom prst="rect">
            <a:avLst/>
          </a:prstGeom>
          <a:noFill/>
          <a:extLst>
            <a:ext uri="{909E8E84-426E-40DD-AFC4-6F175D3DCCD1}">
              <a14:hiddenFill xmlns:a14="http://schemas.microsoft.com/office/drawing/2010/main">
                <a:solidFill>
                  <a:srgbClr val="FFFFFF"/>
                </a:solidFill>
              </a14:hiddenFill>
            </a:ext>
          </a:extLst>
        </p:spPr>
      </p:pic>
      <p:sp>
        <p:nvSpPr>
          <p:cNvPr id="13" name="Rectángulo: esquinas redondeadas 12">
            <a:extLst>
              <a:ext uri="{FF2B5EF4-FFF2-40B4-BE49-F238E27FC236}">
                <a16:creationId xmlns:a16="http://schemas.microsoft.com/office/drawing/2014/main" id="{53324BFA-592B-656C-FDE8-5847A3968E0E}"/>
              </a:ext>
            </a:extLst>
          </p:cNvPr>
          <p:cNvSpPr/>
          <p:nvPr/>
        </p:nvSpPr>
        <p:spPr>
          <a:xfrm>
            <a:off x="2740303" y="1731132"/>
            <a:ext cx="8992114" cy="81805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s-ES" sz="1800" dirty="0">
                <a:solidFill>
                  <a:schemeClr val="bg1"/>
                </a:solidFill>
              </a:rPr>
              <a:t>Una organización privada sin fines de lucro con giro atingente, que cuente con al menos dos años de antigüedad y que tenga la autorización del respectivo municipio para la postulación.</a:t>
            </a:r>
            <a:endParaRPr lang="es-CL" dirty="0">
              <a:solidFill>
                <a:schemeClr val="bg1"/>
              </a:solidFill>
            </a:endParaRPr>
          </a:p>
        </p:txBody>
      </p:sp>
      <p:sp>
        <p:nvSpPr>
          <p:cNvPr id="14" name="Rectángulo: esquinas redondeadas 13">
            <a:extLst>
              <a:ext uri="{FF2B5EF4-FFF2-40B4-BE49-F238E27FC236}">
                <a16:creationId xmlns:a16="http://schemas.microsoft.com/office/drawing/2014/main" id="{CDA071DB-C268-8F8F-36BE-E94DC3307A19}"/>
              </a:ext>
            </a:extLst>
          </p:cNvPr>
          <p:cNvSpPr/>
          <p:nvPr/>
        </p:nvSpPr>
        <p:spPr>
          <a:xfrm>
            <a:off x="2740302" y="2793147"/>
            <a:ext cx="8992113" cy="81805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845374">
              <a:spcBef>
                <a:spcPts val="0"/>
              </a:spcBef>
            </a:pPr>
            <a:r>
              <a:rPr lang="es-ES" sz="1800" dirty="0">
                <a:solidFill>
                  <a:schemeClr val="bg1"/>
                </a:solidFill>
              </a:rPr>
              <a:t>Quedan </a:t>
            </a:r>
            <a:r>
              <a:rPr lang="es-ES" sz="1800" dirty="0">
                <a:solidFill>
                  <a:schemeClr val="bg1"/>
                </a:solidFill>
                <a:latin typeface="Calibri" panose="020F0502020204030204"/>
              </a:rPr>
              <a:t>excluidas de la posibilidad de postular las Juntas de Vecinos, Clubes Deportivos y otras organizaciones cuyo giro no sea atingente.</a:t>
            </a:r>
          </a:p>
        </p:txBody>
      </p:sp>
      <p:sp>
        <p:nvSpPr>
          <p:cNvPr id="15" name="Rectángulo: esquinas redondeadas 14">
            <a:extLst>
              <a:ext uri="{FF2B5EF4-FFF2-40B4-BE49-F238E27FC236}">
                <a16:creationId xmlns:a16="http://schemas.microsoft.com/office/drawing/2014/main" id="{5D28D771-A594-DDAF-4DD4-125A7547C574}"/>
              </a:ext>
            </a:extLst>
          </p:cNvPr>
          <p:cNvSpPr/>
          <p:nvPr/>
        </p:nvSpPr>
        <p:spPr>
          <a:xfrm>
            <a:off x="2740302" y="3899793"/>
            <a:ext cx="8992113" cy="81805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845374">
              <a:spcBef>
                <a:spcPts val="0"/>
              </a:spcBef>
            </a:pPr>
            <a:r>
              <a:rPr lang="es-ES" sz="1800" dirty="0">
                <a:solidFill>
                  <a:schemeClr val="bg1"/>
                </a:solidFill>
                <a:latin typeface="Calibri" panose="020F0502020204030204"/>
              </a:rPr>
              <a:t>Podrá adjudicarse este fondo, como máximo, una organización por comuna.</a:t>
            </a:r>
          </a:p>
        </p:txBody>
      </p:sp>
      <p:sp>
        <p:nvSpPr>
          <p:cNvPr id="16" name="Rectángulo: esquinas redondeadas 15">
            <a:extLst>
              <a:ext uri="{FF2B5EF4-FFF2-40B4-BE49-F238E27FC236}">
                <a16:creationId xmlns:a16="http://schemas.microsoft.com/office/drawing/2014/main" id="{40CEC3BE-4710-C5AA-A176-F4DA0EF24760}"/>
              </a:ext>
            </a:extLst>
          </p:cNvPr>
          <p:cNvSpPr/>
          <p:nvPr/>
        </p:nvSpPr>
        <p:spPr>
          <a:xfrm>
            <a:off x="2726857" y="4920695"/>
            <a:ext cx="8992113" cy="1263495"/>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845374">
              <a:lnSpc>
                <a:spcPct val="150000"/>
              </a:lnSpc>
              <a:spcBef>
                <a:spcPts val="0"/>
              </a:spcBef>
            </a:pPr>
            <a:r>
              <a:rPr lang="es-ES" dirty="0">
                <a:solidFill>
                  <a:schemeClr val="bg1"/>
                </a:solidFill>
                <a:latin typeface="Calibri" panose="020F0502020204030204"/>
              </a:rPr>
              <a:t>Deberá existir una contraparte municipal conformada exclusivamente por sus  oficinas de discapacidad, inclusión y/o diversidades, EDLIS, o en su defecto, algún representante de la Dirección de Desarrollo Comunitario (DIDECO).</a:t>
            </a:r>
          </a:p>
        </p:txBody>
      </p:sp>
    </p:spTree>
    <p:extLst>
      <p:ext uri="{BB962C8B-B14F-4D97-AF65-F5344CB8AC3E}">
        <p14:creationId xmlns:p14="http://schemas.microsoft.com/office/powerpoint/2010/main" val="4262273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1000"/>
                                        <p:tgtEl>
                                          <p:spTgt spid="7">
                                            <p:txEl>
                                              <p:pRg st="0" end="0"/>
                                            </p:txEl>
                                          </p:spTgt>
                                        </p:tgtEl>
                                      </p:cBhvr>
                                    </p:animEffect>
                                    <p:anim calcmode="lin" valueType="num">
                                      <p:cBhvr>
                                        <p:cTn id="8"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fade">
                                      <p:cBhvr>
                                        <p:cTn id="35" dur="1000"/>
                                        <p:tgtEl>
                                          <p:spTgt spid="16"/>
                                        </p:tgtEl>
                                      </p:cBhvr>
                                    </p:animEffect>
                                    <p:anim calcmode="lin" valueType="num">
                                      <p:cBhvr>
                                        <p:cTn id="36" dur="1000" fill="hold"/>
                                        <p:tgtEl>
                                          <p:spTgt spid="16"/>
                                        </p:tgtEl>
                                        <p:attrNameLst>
                                          <p:attrName>ppt_x</p:attrName>
                                        </p:attrNameLst>
                                      </p:cBhvr>
                                      <p:tavLst>
                                        <p:tav tm="0">
                                          <p:val>
                                            <p:strVal val="#ppt_x"/>
                                          </p:val>
                                        </p:tav>
                                        <p:tav tm="100000">
                                          <p:val>
                                            <p:strVal val="#ppt_x"/>
                                          </p:val>
                                        </p:tav>
                                      </p:tavLst>
                                    </p:anim>
                                    <p:anim calcmode="lin" valueType="num">
                                      <p:cBhvr>
                                        <p:cTn id="3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Texto&#10;&#10;Descripción generada automáticamente">
            <a:extLst>
              <a:ext uri="{FF2B5EF4-FFF2-40B4-BE49-F238E27FC236}">
                <a16:creationId xmlns:a16="http://schemas.microsoft.com/office/drawing/2014/main" id="{88ABD5D1-7E11-4076-9C5F-59E815ADF4E1}"/>
              </a:ext>
            </a:extLst>
          </p:cNvPr>
          <p:cNvPicPr>
            <a:picLocks noChangeAspect="1"/>
          </p:cNvPicPr>
          <p:nvPr/>
        </p:nvPicPr>
        <p:blipFill>
          <a:blip r:embed="rId2"/>
          <a:stretch>
            <a:fillRect/>
          </a:stretch>
        </p:blipFill>
        <p:spPr>
          <a:xfrm>
            <a:off x="0" y="0"/>
            <a:ext cx="12192000" cy="6845098"/>
          </a:xfrm>
          <a:prstGeom prst="rect">
            <a:avLst/>
          </a:prstGeom>
        </p:spPr>
      </p:pic>
      <p:sp>
        <p:nvSpPr>
          <p:cNvPr id="2" name="Subtítulo 2">
            <a:extLst>
              <a:ext uri="{FF2B5EF4-FFF2-40B4-BE49-F238E27FC236}">
                <a16:creationId xmlns:a16="http://schemas.microsoft.com/office/drawing/2014/main" id="{ABD963C6-B72D-ED30-2CBB-D3104DF142BE}"/>
              </a:ext>
            </a:extLst>
          </p:cNvPr>
          <p:cNvSpPr>
            <a:spLocks noGrp="1"/>
          </p:cNvSpPr>
          <p:nvPr>
            <p:ph type="subTitle" idx="1"/>
          </p:nvPr>
        </p:nvSpPr>
        <p:spPr>
          <a:xfrm>
            <a:off x="5613811" y="555719"/>
            <a:ext cx="5738633" cy="587554"/>
          </a:xfrm>
        </p:spPr>
        <p:txBody>
          <a:bodyPr>
            <a:normAutofit/>
          </a:bodyPr>
          <a:lstStyle/>
          <a:p>
            <a:endParaRPr lang="es-MX" sz="2900" b="1" dirty="0">
              <a:solidFill>
                <a:schemeClr val="accent1">
                  <a:lumMod val="75000"/>
                </a:schemeClr>
              </a:solidFill>
            </a:endParaRPr>
          </a:p>
          <a:p>
            <a:endParaRPr lang="es-CL" sz="5821" b="1" dirty="0">
              <a:solidFill>
                <a:schemeClr val="accent1">
                  <a:lumMod val="75000"/>
                </a:schemeClr>
              </a:solidFill>
            </a:endParaRPr>
          </a:p>
        </p:txBody>
      </p:sp>
      <p:sp>
        <p:nvSpPr>
          <p:cNvPr id="7" name="Subtítulo 2">
            <a:extLst>
              <a:ext uri="{FF2B5EF4-FFF2-40B4-BE49-F238E27FC236}">
                <a16:creationId xmlns:a16="http://schemas.microsoft.com/office/drawing/2014/main" id="{EFCF4B0E-853F-0949-9EB1-13B4C8BFB555}"/>
              </a:ext>
            </a:extLst>
          </p:cNvPr>
          <p:cNvSpPr txBox="1">
            <a:spLocks/>
          </p:cNvSpPr>
          <p:nvPr/>
        </p:nvSpPr>
        <p:spPr>
          <a:xfrm>
            <a:off x="738231" y="1300294"/>
            <a:ext cx="10979277" cy="5001987"/>
          </a:xfrm>
          <a:prstGeom prst="rect">
            <a:avLst/>
          </a:prstGeom>
        </p:spPr>
        <p:txBody>
          <a:bodyPr vert="horz" lIns="80649" tIns="40325" rIns="80649" bIns="40325" rtlCol="0">
            <a:normAutofit/>
          </a:bodyPr>
          <a:lstStyle>
            <a:lvl1pPr marL="0" indent="0" algn="ctr" defTabSz="958474" rtl="0" eaLnBrk="1" latinLnBrk="0" hangingPunct="1">
              <a:lnSpc>
                <a:spcPct val="90000"/>
              </a:lnSpc>
              <a:spcBef>
                <a:spcPts val="1048"/>
              </a:spcBef>
              <a:buFont typeface="Arial" panose="020B0604020202020204" pitchFamily="34" charset="0"/>
              <a:buNone/>
              <a:defRPr sz="2516" kern="1200">
                <a:solidFill>
                  <a:schemeClr val="tx1"/>
                </a:solidFill>
                <a:latin typeface="+mn-lt"/>
                <a:ea typeface="+mn-ea"/>
                <a:cs typeface="+mn-cs"/>
              </a:defRPr>
            </a:lvl1pPr>
            <a:lvl2pPr marL="479237" indent="0" algn="ctr" defTabSz="958474" rtl="0" eaLnBrk="1" latinLnBrk="0" hangingPunct="1">
              <a:lnSpc>
                <a:spcPct val="90000"/>
              </a:lnSpc>
              <a:spcBef>
                <a:spcPts val="524"/>
              </a:spcBef>
              <a:buFont typeface="Arial" panose="020B0604020202020204" pitchFamily="34" charset="0"/>
              <a:buNone/>
              <a:defRPr sz="2096" kern="1200">
                <a:solidFill>
                  <a:schemeClr val="tx1"/>
                </a:solidFill>
                <a:latin typeface="+mn-lt"/>
                <a:ea typeface="+mn-ea"/>
                <a:cs typeface="+mn-cs"/>
              </a:defRPr>
            </a:lvl2pPr>
            <a:lvl3pPr marL="958474" indent="0" algn="ctr" defTabSz="958474" rtl="0" eaLnBrk="1" latinLnBrk="0" hangingPunct="1">
              <a:lnSpc>
                <a:spcPct val="90000"/>
              </a:lnSpc>
              <a:spcBef>
                <a:spcPts val="524"/>
              </a:spcBef>
              <a:buFont typeface="Arial" panose="020B0604020202020204" pitchFamily="34" charset="0"/>
              <a:buNone/>
              <a:defRPr sz="1887" kern="1200">
                <a:solidFill>
                  <a:schemeClr val="tx1"/>
                </a:solidFill>
                <a:latin typeface="+mn-lt"/>
                <a:ea typeface="+mn-ea"/>
                <a:cs typeface="+mn-cs"/>
              </a:defRPr>
            </a:lvl3pPr>
            <a:lvl4pPr marL="1437711" indent="0" algn="ctr" defTabSz="958474" rtl="0" eaLnBrk="1" latinLnBrk="0" hangingPunct="1">
              <a:lnSpc>
                <a:spcPct val="90000"/>
              </a:lnSpc>
              <a:spcBef>
                <a:spcPts val="524"/>
              </a:spcBef>
              <a:buFont typeface="Arial" panose="020B0604020202020204" pitchFamily="34" charset="0"/>
              <a:buNone/>
              <a:defRPr sz="1677" kern="1200">
                <a:solidFill>
                  <a:schemeClr val="tx1"/>
                </a:solidFill>
                <a:latin typeface="+mn-lt"/>
                <a:ea typeface="+mn-ea"/>
                <a:cs typeface="+mn-cs"/>
              </a:defRPr>
            </a:lvl4pPr>
            <a:lvl5pPr marL="1916948" indent="0" algn="ctr" defTabSz="958474" rtl="0" eaLnBrk="1" latinLnBrk="0" hangingPunct="1">
              <a:lnSpc>
                <a:spcPct val="90000"/>
              </a:lnSpc>
              <a:spcBef>
                <a:spcPts val="524"/>
              </a:spcBef>
              <a:buFont typeface="Arial" panose="020B0604020202020204" pitchFamily="34" charset="0"/>
              <a:buNone/>
              <a:defRPr sz="1677" kern="1200">
                <a:solidFill>
                  <a:schemeClr val="tx1"/>
                </a:solidFill>
                <a:latin typeface="+mn-lt"/>
                <a:ea typeface="+mn-ea"/>
                <a:cs typeface="+mn-cs"/>
              </a:defRPr>
            </a:lvl5pPr>
            <a:lvl6pPr marL="2396185" indent="0" algn="ctr" defTabSz="958474" rtl="0" eaLnBrk="1" latinLnBrk="0" hangingPunct="1">
              <a:lnSpc>
                <a:spcPct val="90000"/>
              </a:lnSpc>
              <a:spcBef>
                <a:spcPts val="524"/>
              </a:spcBef>
              <a:buFont typeface="Arial" panose="020B0604020202020204" pitchFamily="34" charset="0"/>
              <a:buNone/>
              <a:defRPr sz="1677" kern="1200">
                <a:solidFill>
                  <a:schemeClr val="tx1"/>
                </a:solidFill>
                <a:latin typeface="+mn-lt"/>
                <a:ea typeface="+mn-ea"/>
                <a:cs typeface="+mn-cs"/>
              </a:defRPr>
            </a:lvl6pPr>
            <a:lvl7pPr marL="2875422" indent="0" algn="ctr" defTabSz="958474" rtl="0" eaLnBrk="1" latinLnBrk="0" hangingPunct="1">
              <a:lnSpc>
                <a:spcPct val="90000"/>
              </a:lnSpc>
              <a:spcBef>
                <a:spcPts val="524"/>
              </a:spcBef>
              <a:buFont typeface="Arial" panose="020B0604020202020204" pitchFamily="34" charset="0"/>
              <a:buNone/>
              <a:defRPr sz="1677" kern="1200">
                <a:solidFill>
                  <a:schemeClr val="tx1"/>
                </a:solidFill>
                <a:latin typeface="+mn-lt"/>
                <a:ea typeface="+mn-ea"/>
                <a:cs typeface="+mn-cs"/>
              </a:defRPr>
            </a:lvl7pPr>
            <a:lvl8pPr marL="3354659" indent="0" algn="ctr" defTabSz="958474" rtl="0" eaLnBrk="1" latinLnBrk="0" hangingPunct="1">
              <a:lnSpc>
                <a:spcPct val="90000"/>
              </a:lnSpc>
              <a:spcBef>
                <a:spcPts val="524"/>
              </a:spcBef>
              <a:buFont typeface="Arial" panose="020B0604020202020204" pitchFamily="34" charset="0"/>
              <a:buNone/>
              <a:defRPr sz="1677" kern="1200">
                <a:solidFill>
                  <a:schemeClr val="tx1"/>
                </a:solidFill>
                <a:latin typeface="+mn-lt"/>
                <a:ea typeface="+mn-ea"/>
                <a:cs typeface="+mn-cs"/>
              </a:defRPr>
            </a:lvl8pPr>
            <a:lvl9pPr marL="3833896" indent="0" algn="ctr" defTabSz="958474" rtl="0" eaLnBrk="1" latinLnBrk="0" hangingPunct="1">
              <a:lnSpc>
                <a:spcPct val="90000"/>
              </a:lnSpc>
              <a:spcBef>
                <a:spcPts val="524"/>
              </a:spcBef>
              <a:buFont typeface="Arial" panose="020B0604020202020204" pitchFamily="34" charset="0"/>
              <a:buNone/>
              <a:defRPr sz="1677" kern="1200">
                <a:solidFill>
                  <a:schemeClr val="tx1"/>
                </a:solidFill>
                <a:latin typeface="+mn-lt"/>
                <a:ea typeface="+mn-ea"/>
                <a:cs typeface="+mn-cs"/>
              </a:defRPr>
            </a:lvl9pPr>
          </a:lstStyle>
          <a:p>
            <a:pPr defTabSz="845374">
              <a:spcBef>
                <a:spcPts val="924"/>
              </a:spcBef>
            </a:pPr>
            <a:endParaRPr lang="es-ES" sz="2400" b="1" dirty="0">
              <a:solidFill>
                <a:srgbClr val="4472C4">
                  <a:lumMod val="75000"/>
                </a:srgbClr>
              </a:solidFill>
              <a:latin typeface="Calibri" panose="020F0502020204030204"/>
            </a:endParaRPr>
          </a:p>
        </p:txBody>
      </p:sp>
      <p:graphicFrame>
        <p:nvGraphicFramePr>
          <p:cNvPr id="8" name="Tabla 7">
            <a:extLst>
              <a:ext uri="{FF2B5EF4-FFF2-40B4-BE49-F238E27FC236}">
                <a16:creationId xmlns:a16="http://schemas.microsoft.com/office/drawing/2014/main" id="{B053827C-4DA6-8863-E7FF-54C3824FADEC}"/>
              </a:ext>
            </a:extLst>
          </p:cNvPr>
          <p:cNvGraphicFramePr>
            <a:graphicFrameLocks noGrp="1"/>
          </p:cNvGraphicFramePr>
          <p:nvPr>
            <p:extLst>
              <p:ext uri="{D42A27DB-BD31-4B8C-83A1-F6EECF244321}">
                <p14:modId xmlns:p14="http://schemas.microsoft.com/office/powerpoint/2010/main" val="1647976719"/>
              </p:ext>
            </p:extLst>
          </p:nvPr>
        </p:nvGraphicFramePr>
        <p:xfrm>
          <a:off x="933060" y="1414524"/>
          <a:ext cx="10419383" cy="5297164"/>
        </p:xfrm>
        <a:graphic>
          <a:graphicData uri="http://schemas.openxmlformats.org/drawingml/2006/table">
            <a:tbl>
              <a:tblPr firstRow="1" bandRow="1">
                <a:tableStyleId>{5C22544A-7EE6-4342-B048-85BDC9FD1C3A}</a:tableStyleId>
              </a:tblPr>
              <a:tblGrid>
                <a:gridCol w="2914170">
                  <a:extLst>
                    <a:ext uri="{9D8B030D-6E8A-4147-A177-3AD203B41FA5}">
                      <a16:colId xmlns:a16="http://schemas.microsoft.com/office/drawing/2014/main" val="2403556673"/>
                    </a:ext>
                  </a:extLst>
                </a:gridCol>
                <a:gridCol w="7505213">
                  <a:extLst>
                    <a:ext uri="{9D8B030D-6E8A-4147-A177-3AD203B41FA5}">
                      <a16:colId xmlns:a16="http://schemas.microsoft.com/office/drawing/2014/main" val="3649372392"/>
                    </a:ext>
                  </a:extLst>
                </a:gridCol>
              </a:tblGrid>
              <a:tr h="359404">
                <a:tc gridSpan="2">
                  <a:txBody>
                    <a:bodyPr/>
                    <a:lstStyle/>
                    <a:p>
                      <a:r>
                        <a:rPr lang="es-CL" dirty="0"/>
                        <a:t>TIPOS DE AYUDAS TÉCNICAS QUE PUEDEN POSTULAR</a:t>
                      </a:r>
                    </a:p>
                  </a:txBody>
                  <a:tcPr/>
                </a:tc>
                <a:tc hMerge="1">
                  <a:txBody>
                    <a:bodyPr/>
                    <a:lstStyle/>
                    <a:p>
                      <a:endParaRPr lang="es-CL" dirty="0"/>
                    </a:p>
                  </a:txBody>
                  <a:tcPr/>
                </a:tc>
                <a:extLst>
                  <a:ext uri="{0D108BD9-81ED-4DB2-BD59-A6C34878D82A}">
                    <a16:rowId xmlns:a16="http://schemas.microsoft.com/office/drawing/2014/main" val="2889502856"/>
                  </a:ext>
                </a:extLst>
              </a:tr>
              <a:tr h="886202">
                <a:tc>
                  <a:txBody>
                    <a:bodyPr/>
                    <a:lstStyle/>
                    <a:p>
                      <a:r>
                        <a:rPr lang="es-CL" sz="1800" b="1" dirty="0">
                          <a:solidFill>
                            <a:srgbClr val="002060"/>
                          </a:solidFill>
                        </a:rPr>
                        <a:t>Elementos antiescaras</a:t>
                      </a:r>
                    </a:p>
                  </a:txBody>
                  <a:tcPr anchor="ctr"/>
                </a:tc>
                <a:tc>
                  <a:txBody>
                    <a:bodyPr/>
                    <a:lstStyle/>
                    <a:p>
                      <a:pPr algn="just"/>
                      <a:r>
                        <a:rPr lang="es-ES" sz="1800" dirty="0">
                          <a:solidFill>
                            <a:srgbClr val="002060"/>
                          </a:solidFill>
                        </a:rPr>
                        <a:t>Cojines, colchones, protectores de talones, tobilleras, coderas, cojines de respaldos, cojines en forma de cuñas, almohadillas de posicionamiento, almohadas, entre otros.</a:t>
                      </a:r>
                      <a:endParaRPr lang="es-CL" sz="1800" dirty="0">
                        <a:solidFill>
                          <a:srgbClr val="002060"/>
                        </a:solidFill>
                      </a:endParaRPr>
                    </a:p>
                  </a:txBody>
                  <a:tcPr anchor="ctr"/>
                </a:tc>
                <a:extLst>
                  <a:ext uri="{0D108BD9-81ED-4DB2-BD59-A6C34878D82A}">
                    <a16:rowId xmlns:a16="http://schemas.microsoft.com/office/drawing/2014/main" val="2539920875"/>
                  </a:ext>
                </a:extLst>
              </a:tr>
              <a:tr h="620342">
                <a:tc>
                  <a:txBody>
                    <a:bodyPr/>
                    <a:lstStyle/>
                    <a:p>
                      <a:r>
                        <a:rPr lang="es-ES" sz="1800" b="1" dirty="0">
                          <a:solidFill>
                            <a:srgbClr val="002060"/>
                          </a:solidFill>
                        </a:rPr>
                        <a:t>Elementos de apoyo para la marcha</a:t>
                      </a:r>
                      <a:endParaRPr lang="es-CL" sz="1800" b="1" dirty="0">
                        <a:solidFill>
                          <a:srgbClr val="002060"/>
                        </a:solidFill>
                      </a:endParaRPr>
                    </a:p>
                  </a:txBody>
                  <a:tcPr anchor="ctr"/>
                </a:tc>
                <a:tc>
                  <a:txBody>
                    <a:bodyPr/>
                    <a:lstStyle/>
                    <a:p>
                      <a:pPr algn="just"/>
                      <a:r>
                        <a:rPr lang="es-CL" sz="1800" dirty="0">
                          <a:solidFill>
                            <a:srgbClr val="002060"/>
                          </a:solidFill>
                        </a:rPr>
                        <a:t>Bastones de todo tipo, andadores, muletas, entre otras.</a:t>
                      </a:r>
                    </a:p>
                  </a:txBody>
                  <a:tcPr anchor="ctr"/>
                </a:tc>
                <a:extLst>
                  <a:ext uri="{0D108BD9-81ED-4DB2-BD59-A6C34878D82A}">
                    <a16:rowId xmlns:a16="http://schemas.microsoft.com/office/drawing/2014/main" val="1029525995"/>
                  </a:ext>
                </a:extLst>
              </a:tr>
              <a:tr h="620342">
                <a:tc>
                  <a:txBody>
                    <a:bodyPr/>
                    <a:lstStyle/>
                    <a:p>
                      <a:r>
                        <a:rPr lang="es-CL" sz="1800" b="1" dirty="0">
                          <a:solidFill>
                            <a:srgbClr val="002060"/>
                          </a:solidFill>
                        </a:rPr>
                        <a:t>Elementos para el desplazamiento</a:t>
                      </a:r>
                    </a:p>
                  </a:txBody>
                  <a:tcPr anchor="ctr"/>
                </a:tc>
                <a:tc>
                  <a:txBody>
                    <a:bodyPr/>
                    <a:lstStyle/>
                    <a:p>
                      <a:pPr algn="just"/>
                      <a:r>
                        <a:rPr lang="es-ES" sz="1800" dirty="0">
                          <a:solidFill>
                            <a:srgbClr val="002060"/>
                          </a:solidFill>
                        </a:rPr>
                        <a:t>Sillas de ruedas, alzador de cama, tabla de transferencias, grúas de transferencia, entre otras.</a:t>
                      </a:r>
                      <a:endParaRPr lang="es-CL" sz="1800" dirty="0">
                        <a:solidFill>
                          <a:srgbClr val="002060"/>
                        </a:solidFill>
                      </a:endParaRPr>
                    </a:p>
                  </a:txBody>
                  <a:tcPr anchor="ctr"/>
                </a:tc>
                <a:extLst>
                  <a:ext uri="{0D108BD9-81ED-4DB2-BD59-A6C34878D82A}">
                    <a16:rowId xmlns:a16="http://schemas.microsoft.com/office/drawing/2014/main" val="474455484"/>
                  </a:ext>
                </a:extLst>
              </a:tr>
              <a:tr h="620342">
                <a:tc>
                  <a:txBody>
                    <a:bodyPr/>
                    <a:lstStyle/>
                    <a:p>
                      <a:r>
                        <a:rPr lang="es-CL" sz="1800" b="1" dirty="0">
                          <a:solidFill>
                            <a:srgbClr val="002060"/>
                          </a:solidFill>
                        </a:rPr>
                        <a:t>Elementos para apoyo visual</a:t>
                      </a:r>
                    </a:p>
                  </a:txBody>
                  <a:tcPr anchor="ctr"/>
                </a:tc>
                <a:tc>
                  <a:txBody>
                    <a:bodyPr/>
                    <a:lstStyle/>
                    <a:p>
                      <a:pPr algn="just"/>
                      <a:r>
                        <a:rPr lang="es-ES" sz="1800" dirty="0">
                          <a:solidFill>
                            <a:srgbClr val="002060"/>
                          </a:solidFill>
                        </a:rPr>
                        <a:t>Lupa con luz, lupa digital, telescopio, bastón guiador, regleta y punzón, lentes ópticos, entre otras.</a:t>
                      </a:r>
                      <a:endParaRPr lang="es-CL" sz="1800" dirty="0">
                        <a:solidFill>
                          <a:srgbClr val="002060"/>
                        </a:solidFill>
                      </a:endParaRPr>
                    </a:p>
                  </a:txBody>
                  <a:tcPr anchor="ctr"/>
                </a:tc>
                <a:extLst>
                  <a:ext uri="{0D108BD9-81ED-4DB2-BD59-A6C34878D82A}">
                    <a16:rowId xmlns:a16="http://schemas.microsoft.com/office/drawing/2014/main" val="1299619976"/>
                  </a:ext>
                </a:extLst>
              </a:tr>
              <a:tr h="1152063">
                <a:tc>
                  <a:txBody>
                    <a:bodyPr/>
                    <a:lstStyle/>
                    <a:p>
                      <a:r>
                        <a:rPr lang="es-ES" sz="1800" b="1" dirty="0">
                          <a:solidFill>
                            <a:srgbClr val="002060"/>
                          </a:solidFill>
                        </a:rPr>
                        <a:t>Elementos para la vida diaria, accesibilidad y de higiene</a:t>
                      </a:r>
                      <a:endParaRPr lang="es-CL" sz="1800" b="1" dirty="0">
                        <a:solidFill>
                          <a:srgbClr val="002060"/>
                        </a:solidFill>
                      </a:endParaRPr>
                    </a:p>
                  </a:txBody>
                  <a:tcPr anchor="ctr"/>
                </a:tc>
                <a:tc>
                  <a:txBody>
                    <a:bodyPr/>
                    <a:lstStyle/>
                    <a:p>
                      <a:pPr algn="just"/>
                      <a:r>
                        <a:rPr lang="es-ES" sz="1800" dirty="0">
                          <a:solidFill>
                            <a:srgbClr val="002060"/>
                          </a:solidFill>
                        </a:rPr>
                        <a:t>Catre clínico, alza WC, lava pelos rígido e inflable, WC portátil con ruedas, silla de ducha con respaldo, apoyabrazos y urinario, silla de tina de transferencias y giratorias, baqueta de tina, ayudas para aseo e higiene, ayudas para vestirse, ayuda para comer, pulseras de identificación, entre otras.</a:t>
                      </a:r>
                      <a:endParaRPr lang="es-CL" sz="1800" dirty="0">
                        <a:solidFill>
                          <a:srgbClr val="002060"/>
                        </a:solidFill>
                      </a:endParaRPr>
                    </a:p>
                  </a:txBody>
                  <a:tcPr anchor="ctr"/>
                </a:tc>
                <a:extLst>
                  <a:ext uri="{0D108BD9-81ED-4DB2-BD59-A6C34878D82A}">
                    <a16:rowId xmlns:a16="http://schemas.microsoft.com/office/drawing/2014/main" val="612478617"/>
                  </a:ext>
                </a:extLst>
              </a:tr>
              <a:tr h="886202">
                <a:tc>
                  <a:txBody>
                    <a:bodyPr/>
                    <a:lstStyle/>
                    <a:p>
                      <a:r>
                        <a:rPr lang="es-CL" sz="1800" b="1" dirty="0">
                          <a:solidFill>
                            <a:srgbClr val="002060"/>
                          </a:solidFill>
                        </a:rPr>
                        <a:t>Elementos para la accesibilidad</a:t>
                      </a:r>
                    </a:p>
                  </a:txBody>
                  <a:tcPr anchor="ctr"/>
                </a:tc>
                <a:tc>
                  <a:txBody>
                    <a:bodyPr/>
                    <a:lstStyle/>
                    <a:p>
                      <a:pPr algn="just"/>
                      <a:r>
                        <a:rPr lang="es-ES" sz="1800" dirty="0">
                          <a:solidFill>
                            <a:srgbClr val="002060"/>
                          </a:solidFill>
                        </a:rPr>
                        <a:t>Rampa portátil, barras de tinas de recta, barras de tina con ángulo, barras de tina de rincón y triple, barras de WC abatibles, barras de WC de pared al suelo, barras de pasamanos de seguridad en hogar, entre otras.</a:t>
                      </a:r>
                      <a:endParaRPr lang="es-CL" sz="1800" dirty="0">
                        <a:solidFill>
                          <a:srgbClr val="002060"/>
                        </a:solidFill>
                      </a:endParaRPr>
                    </a:p>
                  </a:txBody>
                  <a:tcPr anchor="ctr"/>
                </a:tc>
                <a:extLst>
                  <a:ext uri="{0D108BD9-81ED-4DB2-BD59-A6C34878D82A}">
                    <a16:rowId xmlns:a16="http://schemas.microsoft.com/office/drawing/2014/main" val="389133077"/>
                  </a:ext>
                </a:extLst>
              </a:tr>
            </a:tbl>
          </a:graphicData>
        </a:graphic>
      </p:graphicFrame>
      <p:pic>
        <p:nvPicPr>
          <p:cNvPr id="3" name="Picture 4" descr="Logotipo, nombre de la empresa&#10;&#10;Descripción generada automáticamente">
            <a:extLst>
              <a:ext uri="{FF2B5EF4-FFF2-40B4-BE49-F238E27FC236}">
                <a16:creationId xmlns:a16="http://schemas.microsoft.com/office/drawing/2014/main" id="{015D7FFE-E82F-E015-4E1D-C6EEF7094F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77395" y="596474"/>
            <a:ext cx="2021428" cy="818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1244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Texto&#10;&#10;Descripción generada automáticamente">
            <a:extLst>
              <a:ext uri="{FF2B5EF4-FFF2-40B4-BE49-F238E27FC236}">
                <a16:creationId xmlns:a16="http://schemas.microsoft.com/office/drawing/2014/main" id="{88ABD5D1-7E11-4076-9C5F-59E815ADF4E1}"/>
              </a:ext>
            </a:extLst>
          </p:cNvPr>
          <p:cNvPicPr>
            <a:picLocks noChangeAspect="1"/>
          </p:cNvPicPr>
          <p:nvPr/>
        </p:nvPicPr>
        <p:blipFill>
          <a:blip r:embed="rId2"/>
          <a:stretch>
            <a:fillRect/>
          </a:stretch>
        </p:blipFill>
        <p:spPr>
          <a:xfrm>
            <a:off x="0" y="0"/>
            <a:ext cx="12192000" cy="6845098"/>
          </a:xfrm>
          <a:prstGeom prst="rect">
            <a:avLst/>
          </a:prstGeom>
        </p:spPr>
      </p:pic>
      <p:sp>
        <p:nvSpPr>
          <p:cNvPr id="2" name="Subtítulo 2">
            <a:extLst>
              <a:ext uri="{FF2B5EF4-FFF2-40B4-BE49-F238E27FC236}">
                <a16:creationId xmlns:a16="http://schemas.microsoft.com/office/drawing/2014/main" id="{ABD963C6-B72D-ED30-2CBB-D3104DF142BE}"/>
              </a:ext>
            </a:extLst>
          </p:cNvPr>
          <p:cNvSpPr>
            <a:spLocks noGrp="1"/>
          </p:cNvSpPr>
          <p:nvPr>
            <p:ph type="subTitle" idx="1"/>
          </p:nvPr>
        </p:nvSpPr>
        <p:spPr>
          <a:xfrm>
            <a:off x="5613811" y="555719"/>
            <a:ext cx="5738633" cy="587554"/>
          </a:xfrm>
        </p:spPr>
        <p:txBody>
          <a:bodyPr>
            <a:normAutofit/>
          </a:bodyPr>
          <a:lstStyle/>
          <a:p>
            <a:endParaRPr lang="es-MX" sz="2900" b="1" dirty="0">
              <a:solidFill>
                <a:schemeClr val="accent1">
                  <a:lumMod val="75000"/>
                </a:schemeClr>
              </a:solidFill>
            </a:endParaRPr>
          </a:p>
          <a:p>
            <a:endParaRPr lang="es-CL" sz="5821" b="1" dirty="0">
              <a:solidFill>
                <a:schemeClr val="accent1">
                  <a:lumMod val="75000"/>
                </a:schemeClr>
              </a:solidFill>
            </a:endParaRPr>
          </a:p>
        </p:txBody>
      </p:sp>
      <p:sp>
        <p:nvSpPr>
          <p:cNvPr id="7" name="Subtítulo 2">
            <a:extLst>
              <a:ext uri="{FF2B5EF4-FFF2-40B4-BE49-F238E27FC236}">
                <a16:creationId xmlns:a16="http://schemas.microsoft.com/office/drawing/2014/main" id="{EFCF4B0E-853F-0949-9EB1-13B4C8BFB555}"/>
              </a:ext>
            </a:extLst>
          </p:cNvPr>
          <p:cNvSpPr txBox="1">
            <a:spLocks/>
          </p:cNvSpPr>
          <p:nvPr/>
        </p:nvSpPr>
        <p:spPr>
          <a:xfrm>
            <a:off x="738231" y="1300294"/>
            <a:ext cx="10979277" cy="5001987"/>
          </a:xfrm>
          <a:prstGeom prst="rect">
            <a:avLst/>
          </a:prstGeom>
        </p:spPr>
        <p:txBody>
          <a:bodyPr vert="horz" lIns="80649" tIns="40325" rIns="80649" bIns="40325" rtlCol="0">
            <a:normAutofit/>
          </a:bodyPr>
          <a:lstStyle>
            <a:lvl1pPr marL="0" indent="0" algn="ctr" defTabSz="958474" rtl="0" eaLnBrk="1" latinLnBrk="0" hangingPunct="1">
              <a:lnSpc>
                <a:spcPct val="90000"/>
              </a:lnSpc>
              <a:spcBef>
                <a:spcPts val="1048"/>
              </a:spcBef>
              <a:buFont typeface="Arial" panose="020B0604020202020204" pitchFamily="34" charset="0"/>
              <a:buNone/>
              <a:defRPr sz="2516" kern="1200">
                <a:solidFill>
                  <a:schemeClr val="tx1"/>
                </a:solidFill>
                <a:latin typeface="+mn-lt"/>
                <a:ea typeface="+mn-ea"/>
                <a:cs typeface="+mn-cs"/>
              </a:defRPr>
            </a:lvl1pPr>
            <a:lvl2pPr marL="479237" indent="0" algn="ctr" defTabSz="958474" rtl="0" eaLnBrk="1" latinLnBrk="0" hangingPunct="1">
              <a:lnSpc>
                <a:spcPct val="90000"/>
              </a:lnSpc>
              <a:spcBef>
                <a:spcPts val="524"/>
              </a:spcBef>
              <a:buFont typeface="Arial" panose="020B0604020202020204" pitchFamily="34" charset="0"/>
              <a:buNone/>
              <a:defRPr sz="2096" kern="1200">
                <a:solidFill>
                  <a:schemeClr val="tx1"/>
                </a:solidFill>
                <a:latin typeface="+mn-lt"/>
                <a:ea typeface="+mn-ea"/>
                <a:cs typeface="+mn-cs"/>
              </a:defRPr>
            </a:lvl2pPr>
            <a:lvl3pPr marL="958474" indent="0" algn="ctr" defTabSz="958474" rtl="0" eaLnBrk="1" latinLnBrk="0" hangingPunct="1">
              <a:lnSpc>
                <a:spcPct val="90000"/>
              </a:lnSpc>
              <a:spcBef>
                <a:spcPts val="524"/>
              </a:spcBef>
              <a:buFont typeface="Arial" panose="020B0604020202020204" pitchFamily="34" charset="0"/>
              <a:buNone/>
              <a:defRPr sz="1887" kern="1200">
                <a:solidFill>
                  <a:schemeClr val="tx1"/>
                </a:solidFill>
                <a:latin typeface="+mn-lt"/>
                <a:ea typeface="+mn-ea"/>
                <a:cs typeface="+mn-cs"/>
              </a:defRPr>
            </a:lvl3pPr>
            <a:lvl4pPr marL="1437711" indent="0" algn="ctr" defTabSz="958474" rtl="0" eaLnBrk="1" latinLnBrk="0" hangingPunct="1">
              <a:lnSpc>
                <a:spcPct val="90000"/>
              </a:lnSpc>
              <a:spcBef>
                <a:spcPts val="524"/>
              </a:spcBef>
              <a:buFont typeface="Arial" panose="020B0604020202020204" pitchFamily="34" charset="0"/>
              <a:buNone/>
              <a:defRPr sz="1677" kern="1200">
                <a:solidFill>
                  <a:schemeClr val="tx1"/>
                </a:solidFill>
                <a:latin typeface="+mn-lt"/>
                <a:ea typeface="+mn-ea"/>
                <a:cs typeface="+mn-cs"/>
              </a:defRPr>
            </a:lvl4pPr>
            <a:lvl5pPr marL="1916948" indent="0" algn="ctr" defTabSz="958474" rtl="0" eaLnBrk="1" latinLnBrk="0" hangingPunct="1">
              <a:lnSpc>
                <a:spcPct val="90000"/>
              </a:lnSpc>
              <a:spcBef>
                <a:spcPts val="524"/>
              </a:spcBef>
              <a:buFont typeface="Arial" panose="020B0604020202020204" pitchFamily="34" charset="0"/>
              <a:buNone/>
              <a:defRPr sz="1677" kern="1200">
                <a:solidFill>
                  <a:schemeClr val="tx1"/>
                </a:solidFill>
                <a:latin typeface="+mn-lt"/>
                <a:ea typeface="+mn-ea"/>
                <a:cs typeface="+mn-cs"/>
              </a:defRPr>
            </a:lvl5pPr>
            <a:lvl6pPr marL="2396185" indent="0" algn="ctr" defTabSz="958474" rtl="0" eaLnBrk="1" latinLnBrk="0" hangingPunct="1">
              <a:lnSpc>
                <a:spcPct val="90000"/>
              </a:lnSpc>
              <a:spcBef>
                <a:spcPts val="524"/>
              </a:spcBef>
              <a:buFont typeface="Arial" panose="020B0604020202020204" pitchFamily="34" charset="0"/>
              <a:buNone/>
              <a:defRPr sz="1677" kern="1200">
                <a:solidFill>
                  <a:schemeClr val="tx1"/>
                </a:solidFill>
                <a:latin typeface="+mn-lt"/>
                <a:ea typeface="+mn-ea"/>
                <a:cs typeface="+mn-cs"/>
              </a:defRPr>
            </a:lvl6pPr>
            <a:lvl7pPr marL="2875422" indent="0" algn="ctr" defTabSz="958474" rtl="0" eaLnBrk="1" latinLnBrk="0" hangingPunct="1">
              <a:lnSpc>
                <a:spcPct val="90000"/>
              </a:lnSpc>
              <a:spcBef>
                <a:spcPts val="524"/>
              </a:spcBef>
              <a:buFont typeface="Arial" panose="020B0604020202020204" pitchFamily="34" charset="0"/>
              <a:buNone/>
              <a:defRPr sz="1677" kern="1200">
                <a:solidFill>
                  <a:schemeClr val="tx1"/>
                </a:solidFill>
                <a:latin typeface="+mn-lt"/>
                <a:ea typeface="+mn-ea"/>
                <a:cs typeface="+mn-cs"/>
              </a:defRPr>
            </a:lvl7pPr>
            <a:lvl8pPr marL="3354659" indent="0" algn="ctr" defTabSz="958474" rtl="0" eaLnBrk="1" latinLnBrk="0" hangingPunct="1">
              <a:lnSpc>
                <a:spcPct val="90000"/>
              </a:lnSpc>
              <a:spcBef>
                <a:spcPts val="524"/>
              </a:spcBef>
              <a:buFont typeface="Arial" panose="020B0604020202020204" pitchFamily="34" charset="0"/>
              <a:buNone/>
              <a:defRPr sz="1677" kern="1200">
                <a:solidFill>
                  <a:schemeClr val="tx1"/>
                </a:solidFill>
                <a:latin typeface="+mn-lt"/>
                <a:ea typeface="+mn-ea"/>
                <a:cs typeface="+mn-cs"/>
              </a:defRPr>
            </a:lvl8pPr>
            <a:lvl9pPr marL="3833896" indent="0" algn="ctr" defTabSz="958474" rtl="0" eaLnBrk="1" latinLnBrk="0" hangingPunct="1">
              <a:lnSpc>
                <a:spcPct val="90000"/>
              </a:lnSpc>
              <a:spcBef>
                <a:spcPts val="524"/>
              </a:spcBef>
              <a:buFont typeface="Arial" panose="020B0604020202020204" pitchFamily="34" charset="0"/>
              <a:buNone/>
              <a:defRPr sz="1677" kern="1200">
                <a:solidFill>
                  <a:schemeClr val="tx1"/>
                </a:solidFill>
                <a:latin typeface="+mn-lt"/>
                <a:ea typeface="+mn-ea"/>
                <a:cs typeface="+mn-cs"/>
              </a:defRPr>
            </a:lvl9pPr>
          </a:lstStyle>
          <a:p>
            <a:pPr defTabSz="845374">
              <a:spcBef>
                <a:spcPts val="924"/>
              </a:spcBef>
            </a:pPr>
            <a:endParaRPr lang="es-ES" sz="2400" b="1" dirty="0">
              <a:solidFill>
                <a:srgbClr val="4472C4">
                  <a:lumMod val="75000"/>
                </a:srgbClr>
              </a:solidFill>
              <a:latin typeface="Calibri" panose="020F0502020204030204"/>
            </a:endParaRPr>
          </a:p>
        </p:txBody>
      </p:sp>
      <p:graphicFrame>
        <p:nvGraphicFramePr>
          <p:cNvPr id="8" name="Tabla 7">
            <a:extLst>
              <a:ext uri="{FF2B5EF4-FFF2-40B4-BE49-F238E27FC236}">
                <a16:creationId xmlns:a16="http://schemas.microsoft.com/office/drawing/2014/main" id="{B053827C-4DA6-8863-E7FF-54C3824FADEC}"/>
              </a:ext>
            </a:extLst>
          </p:cNvPr>
          <p:cNvGraphicFramePr>
            <a:graphicFrameLocks noGrp="1"/>
          </p:cNvGraphicFramePr>
          <p:nvPr>
            <p:extLst>
              <p:ext uri="{D42A27DB-BD31-4B8C-83A1-F6EECF244321}">
                <p14:modId xmlns:p14="http://schemas.microsoft.com/office/powerpoint/2010/main" val="3101529508"/>
              </p:ext>
            </p:extLst>
          </p:nvPr>
        </p:nvGraphicFramePr>
        <p:xfrm>
          <a:off x="1250025" y="1468496"/>
          <a:ext cx="9955688" cy="2724682"/>
        </p:xfrm>
        <a:graphic>
          <a:graphicData uri="http://schemas.openxmlformats.org/drawingml/2006/table">
            <a:tbl>
              <a:tblPr firstRow="1" bandRow="1">
                <a:tableStyleId>{5C22544A-7EE6-4342-B048-85BDC9FD1C3A}</a:tableStyleId>
              </a:tblPr>
              <a:tblGrid>
                <a:gridCol w="2768149">
                  <a:extLst>
                    <a:ext uri="{9D8B030D-6E8A-4147-A177-3AD203B41FA5}">
                      <a16:colId xmlns:a16="http://schemas.microsoft.com/office/drawing/2014/main" val="2403556673"/>
                    </a:ext>
                  </a:extLst>
                </a:gridCol>
                <a:gridCol w="7187539">
                  <a:extLst>
                    <a:ext uri="{9D8B030D-6E8A-4147-A177-3AD203B41FA5}">
                      <a16:colId xmlns:a16="http://schemas.microsoft.com/office/drawing/2014/main" val="3649372392"/>
                    </a:ext>
                  </a:extLst>
                </a:gridCol>
              </a:tblGrid>
              <a:tr h="387684">
                <a:tc gridSpan="2">
                  <a:txBody>
                    <a:bodyPr/>
                    <a:lstStyle/>
                    <a:p>
                      <a:r>
                        <a:rPr lang="es-CL" dirty="0">
                          <a:solidFill>
                            <a:srgbClr val="002060"/>
                          </a:solidFill>
                        </a:rPr>
                        <a:t>TIPOS DE AYUDAS TÉCNICAS QUE PUEDEN POSTULAR</a:t>
                      </a:r>
                    </a:p>
                  </a:txBody>
                  <a:tcPr anchor="ctr"/>
                </a:tc>
                <a:tc hMerge="1">
                  <a:txBody>
                    <a:bodyPr/>
                    <a:lstStyle/>
                    <a:p>
                      <a:endParaRPr lang="es-CL" dirty="0"/>
                    </a:p>
                  </a:txBody>
                  <a:tcPr/>
                </a:tc>
                <a:extLst>
                  <a:ext uri="{0D108BD9-81ED-4DB2-BD59-A6C34878D82A}">
                    <a16:rowId xmlns:a16="http://schemas.microsoft.com/office/drawing/2014/main" val="2889502856"/>
                  </a:ext>
                </a:extLst>
              </a:tr>
              <a:tr h="387684">
                <a:tc>
                  <a:txBody>
                    <a:bodyPr/>
                    <a:lstStyle/>
                    <a:p>
                      <a:r>
                        <a:rPr lang="es-CL" sz="1800" b="1" dirty="0">
                          <a:solidFill>
                            <a:srgbClr val="002060"/>
                          </a:solidFill>
                        </a:rPr>
                        <a:t>Elementos protésicos</a:t>
                      </a:r>
                    </a:p>
                  </a:txBody>
                  <a:tcPr anchor="ctr"/>
                </a:tc>
                <a:tc>
                  <a:txBody>
                    <a:bodyPr/>
                    <a:lstStyle/>
                    <a:p>
                      <a:pPr algn="just"/>
                      <a:r>
                        <a:rPr lang="es-ES" sz="1800" dirty="0">
                          <a:solidFill>
                            <a:srgbClr val="002060"/>
                          </a:solidFill>
                        </a:rPr>
                        <a:t>prótesis de miembro inferior y miembro superior</a:t>
                      </a:r>
                      <a:endParaRPr lang="es-CL" sz="1800" dirty="0">
                        <a:solidFill>
                          <a:srgbClr val="002060"/>
                        </a:solidFill>
                      </a:endParaRPr>
                    </a:p>
                  </a:txBody>
                  <a:tcPr anchor="ctr"/>
                </a:tc>
                <a:extLst>
                  <a:ext uri="{0D108BD9-81ED-4DB2-BD59-A6C34878D82A}">
                    <a16:rowId xmlns:a16="http://schemas.microsoft.com/office/drawing/2014/main" val="375383304"/>
                  </a:ext>
                </a:extLst>
              </a:tr>
              <a:tr h="545368">
                <a:tc>
                  <a:txBody>
                    <a:bodyPr/>
                    <a:lstStyle/>
                    <a:p>
                      <a:r>
                        <a:rPr lang="es-CL" sz="1800" b="1" dirty="0">
                          <a:solidFill>
                            <a:srgbClr val="002060"/>
                          </a:solidFill>
                        </a:rPr>
                        <a:t>Elementos ortésicos</a:t>
                      </a:r>
                    </a:p>
                  </a:txBody>
                  <a:tcPr anchor="ctr"/>
                </a:tc>
                <a:tc>
                  <a:txBody>
                    <a:bodyPr/>
                    <a:lstStyle/>
                    <a:p>
                      <a:pPr algn="just"/>
                      <a:r>
                        <a:rPr lang="es-ES" sz="1800" dirty="0">
                          <a:solidFill>
                            <a:srgbClr val="002060"/>
                          </a:solidFill>
                        </a:rPr>
                        <a:t>órtesis isquiopie, pelvi pedio, y tobillo pie, plantillas y zapatos ortopédicos, entre otros,</a:t>
                      </a:r>
                      <a:endParaRPr lang="es-CL" sz="1800" dirty="0">
                        <a:solidFill>
                          <a:srgbClr val="002060"/>
                        </a:solidFill>
                      </a:endParaRPr>
                    </a:p>
                  </a:txBody>
                  <a:tcPr anchor="ctr"/>
                </a:tc>
                <a:extLst>
                  <a:ext uri="{0D108BD9-81ED-4DB2-BD59-A6C34878D82A}">
                    <a16:rowId xmlns:a16="http://schemas.microsoft.com/office/drawing/2014/main" val="3005448255"/>
                  </a:ext>
                </a:extLst>
              </a:tr>
              <a:tr h="387684">
                <a:tc>
                  <a:txBody>
                    <a:bodyPr/>
                    <a:lstStyle/>
                    <a:p>
                      <a:r>
                        <a:rPr lang="es-CL" sz="1800" b="1" dirty="0">
                          <a:solidFill>
                            <a:srgbClr val="002060"/>
                          </a:solidFill>
                        </a:rPr>
                        <a:t>Elementos de apoyo auditivo</a:t>
                      </a:r>
                    </a:p>
                  </a:txBody>
                  <a:tcPr anchor="ctr"/>
                </a:tc>
                <a:tc>
                  <a:txBody>
                    <a:bodyPr/>
                    <a:lstStyle/>
                    <a:p>
                      <a:pPr algn="just"/>
                      <a:r>
                        <a:rPr lang="es-CL" sz="1800" dirty="0">
                          <a:solidFill>
                            <a:srgbClr val="002060"/>
                          </a:solidFill>
                        </a:rPr>
                        <a:t>audífonos, audífonos canceladores de ruidos, entre otros.</a:t>
                      </a:r>
                    </a:p>
                  </a:txBody>
                  <a:tcPr anchor="ctr"/>
                </a:tc>
                <a:extLst>
                  <a:ext uri="{0D108BD9-81ED-4DB2-BD59-A6C34878D82A}">
                    <a16:rowId xmlns:a16="http://schemas.microsoft.com/office/drawing/2014/main" val="680325608"/>
                  </a:ext>
                </a:extLst>
              </a:tr>
              <a:tr h="669154">
                <a:tc>
                  <a:txBody>
                    <a:bodyPr/>
                    <a:lstStyle/>
                    <a:p>
                      <a:r>
                        <a:rPr lang="es-CL" sz="1800" b="1" dirty="0">
                          <a:solidFill>
                            <a:srgbClr val="002060"/>
                          </a:solidFill>
                        </a:rPr>
                        <a:t>Elementos de apoyo sensorial</a:t>
                      </a:r>
                    </a:p>
                  </a:txBody>
                  <a:tcPr anchor="ctr"/>
                </a:tc>
                <a:tc>
                  <a:txBody>
                    <a:bodyPr/>
                    <a:lstStyle/>
                    <a:p>
                      <a:pPr algn="just"/>
                      <a:r>
                        <a:rPr lang="es-ES" sz="1800" dirty="0">
                          <a:solidFill>
                            <a:srgbClr val="002060"/>
                          </a:solidFill>
                        </a:rPr>
                        <a:t>mantas con peso, chalecos con peso, cojines sensoriales reguladores, mordedores sensoriales, entre otros.</a:t>
                      </a:r>
                    </a:p>
                  </a:txBody>
                  <a:tcPr anchor="ctr"/>
                </a:tc>
                <a:extLst>
                  <a:ext uri="{0D108BD9-81ED-4DB2-BD59-A6C34878D82A}">
                    <a16:rowId xmlns:a16="http://schemas.microsoft.com/office/drawing/2014/main" val="2723653628"/>
                  </a:ext>
                </a:extLst>
              </a:tr>
            </a:tbl>
          </a:graphicData>
        </a:graphic>
      </p:graphicFrame>
      <p:pic>
        <p:nvPicPr>
          <p:cNvPr id="10" name="Picture 4" descr="Logotipo, nombre de la empresa&#10;&#10;Descripción generada automáticamente">
            <a:extLst>
              <a:ext uri="{FF2B5EF4-FFF2-40B4-BE49-F238E27FC236}">
                <a16:creationId xmlns:a16="http://schemas.microsoft.com/office/drawing/2014/main" id="{7C0CBE1E-BAF3-9BAF-FD86-712C571BB7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31016" y="325223"/>
            <a:ext cx="2021428" cy="818050"/>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esquinas redondeadas 2">
            <a:extLst>
              <a:ext uri="{FF2B5EF4-FFF2-40B4-BE49-F238E27FC236}">
                <a16:creationId xmlns:a16="http://schemas.microsoft.com/office/drawing/2014/main" id="{C72A9B48-FE5C-E7F9-C03A-510BFC641507}"/>
              </a:ext>
            </a:extLst>
          </p:cNvPr>
          <p:cNvSpPr/>
          <p:nvPr/>
        </p:nvSpPr>
        <p:spPr>
          <a:xfrm>
            <a:off x="796324" y="4361380"/>
            <a:ext cx="10599352" cy="2097922"/>
          </a:xfrm>
          <a:prstGeom prst="roundRect">
            <a:avLst/>
          </a:prstGeom>
          <a:solidFill>
            <a:schemeClr val="accent6">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a:r>
              <a:rPr lang="es-CL" dirty="0">
                <a:solidFill>
                  <a:schemeClr val="tx1"/>
                </a:solidFill>
              </a:rPr>
              <a:t>*</a:t>
            </a:r>
            <a:r>
              <a:rPr lang="es-MX" dirty="0">
                <a:solidFill>
                  <a:srgbClr val="002060"/>
                </a:solidFill>
              </a:rPr>
              <a:t>Cualquier ayuda técnica </a:t>
            </a:r>
            <a:r>
              <a:rPr lang="es-MX" b="1" dirty="0">
                <a:solidFill>
                  <a:srgbClr val="002060"/>
                </a:solidFill>
              </a:rPr>
              <a:t>que no aparezca en el listado anterior </a:t>
            </a:r>
            <a:r>
              <a:rPr lang="es-MX" dirty="0">
                <a:solidFill>
                  <a:srgbClr val="002060"/>
                </a:solidFill>
              </a:rPr>
              <a:t>deberá ser justificada por el/la profesional que emite el certificado de indicación de ayuda técnica, anexando información adicional que permita una mejor compresión para el equipo de revisores del Gobierno Regional, quienes se reservan el derecho de solicitar documentación adicional que permita acreditar la pertinencia de la ayuda técnica en el caso concreto, o bien, solicitar modificaciones o readecuaciones de implementación a los postulantes.</a:t>
            </a:r>
          </a:p>
          <a:p>
            <a:pPr algn="just"/>
            <a:r>
              <a:rPr lang="es-MX" dirty="0">
                <a:solidFill>
                  <a:srgbClr val="002060"/>
                </a:solidFill>
              </a:rPr>
              <a:t> Esta solicitud se debe realizar enviando un correo electrónico a </a:t>
            </a:r>
            <a:r>
              <a:rPr lang="es-MX" dirty="0">
                <a:solidFill>
                  <a:schemeClr val="tx1"/>
                </a:solidFill>
                <a:hlinkClick r:id="rId4"/>
              </a:rPr>
              <a:t>ayudastecnicas@goreohiggins.cl</a:t>
            </a:r>
            <a:r>
              <a:rPr lang="es-CL" dirty="0">
                <a:solidFill>
                  <a:schemeClr val="tx1"/>
                </a:solidFill>
              </a:rPr>
              <a:t> </a:t>
            </a:r>
          </a:p>
        </p:txBody>
      </p:sp>
    </p:spTree>
    <p:extLst>
      <p:ext uri="{BB962C8B-B14F-4D97-AF65-F5344CB8AC3E}">
        <p14:creationId xmlns:p14="http://schemas.microsoft.com/office/powerpoint/2010/main" val="371404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Texto&#10;&#10;Descripción generada automáticamente">
            <a:extLst>
              <a:ext uri="{FF2B5EF4-FFF2-40B4-BE49-F238E27FC236}">
                <a16:creationId xmlns:a16="http://schemas.microsoft.com/office/drawing/2014/main" id="{88ABD5D1-7E11-4076-9C5F-59E815ADF4E1}"/>
              </a:ext>
            </a:extLst>
          </p:cNvPr>
          <p:cNvPicPr>
            <a:picLocks noChangeAspect="1"/>
          </p:cNvPicPr>
          <p:nvPr/>
        </p:nvPicPr>
        <p:blipFill>
          <a:blip r:embed="rId2"/>
          <a:stretch>
            <a:fillRect/>
          </a:stretch>
        </p:blipFill>
        <p:spPr>
          <a:xfrm>
            <a:off x="0" y="0"/>
            <a:ext cx="12192000" cy="6845098"/>
          </a:xfrm>
          <a:prstGeom prst="rect">
            <a:avLst/>
          </a:prstGeom>
        </p:spPr>
      </p:pic>
      <p:pic>
        <p:nvPicPr>
          <p:cNvPr id="10" name="Picture 4" descr="Logotipo, nombre de la empresa&#10;&#10;Descripción generada automáticamente">
            <a:extLst>
              <a:ext uri="{FF2B5EF4-FFF2-40B4-BE49-F238E27FC236}">
                <a16:creationId xmlns:a16="http://schemas.microsoft.com/office/drawing/2014/main" id="{6D2F03E3-1A20-873C-591B-2FF560BD54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10399" y="136985"/>
            <a:ext cx="2021428" cy="818050"/>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6771EFEC-F743-2257-0ACB-7A6E1568B8F2}"/>
              </a:ext>
            </a:extLst>
          </p:cNvPr>
          <p:cNvSpPr txBox="1"/>
          <p:nvPr/>
        </p:nvSpPr>
        <p:spPr>
          <a:xfrm>
            <a:off x="1466461" y="1180047"/>
            <a:ext cx="9259077" cy="461665"/>
          </a:xfrm>
          <a:prstGeom prst="rect">
            <a:avLst/>
          </a:prstGeom>
          <a:noFill/>
        </p:spPr>
        <p:txBody>
          <a:bodyPr wrap="square">
            <a:spAutoFit/>
          </a:bodyPr>
          <a:lstStyle/>
          <a:p>
            <a:r>
              <a:rPr lang="es-MX" sz="2400" b="1" dirty="0">
                <a:solidFill>
                  <a:srgbClr val="4472C4">
                    <a:lumMod val="75000"/>
                  </a:srgbClr>
                </a:solidFill>
                <a:latin typeface="Calibri" panose="020F0502020204030204"/>
              </a:rPr>
              <a:t>¿QUIÉNES PUEDEN RECIBIR LA AYUDA TÉCNICA EN COMODATO?</a:t>
            </a:r>
          </a:p>
        </p:txBody>
      </p:sp>
      <p:sp>
        <p:nvSpPr>
          <p:cNvPr id="9" name="CuadroTexto 8">
            <a:extLst>
              <a:ext uri="{FF2B5EF4-FFF2-40B4-BE49-F238E27FC236}">
                <a16:creationId xmlns:a16="http://schemas.microsoft.com/office/drawing/2014/main" id="{29929750-DA2C-C517-3404-E016443F1B72}"/>
              </a:ext>
            </a:extLst>
          </p:cNvPr>
          <p:cNvSpPr txBox="1"/>
          <p:nvPr/>
        </p:nvSpPr>
        <p:spPr>
          <a:xfrm>
            <a:off x="800777" y="1641712"/>
            <a:ext cx="10590444" cy="2554545"/>
          </a:xfrm>
          <a:prstGeom prst="rect">
            <a:avLst/>
          </a:prstGeom>
          <a:solidFill>
            <a:schemeClr val="accent1">
              <a:lumMod val="20000"/>
              <a:lumOff val="80000"/>
            </a:schemeClr>
          </a:solidFill>
        </p:spPr>
        <p:txBody>
          <a:bodyPr wrap="square">
            <a:spAutoFit/>
          </a:bodyPr>
          <a:lstStyle/>
          <a:p>
            <a:pPr algn="just" defTabSz="845374">
              <a:spcBef>
                <a:spcPts val="600"/>
              </a:spcBef>
            </a:pPr>
            <a:r>
              <a:rPr lang="es-MX" sz="2000" dirty="0">
                <a:solidFill>
                  <a:srgbClr val="4472C4">
                    <a:lumMod val="75000"/>
                  </a:srgbClr>
                </a:solidFill>
              </a:rPr>
              <a:t>En el marco del propósito y los objetivos descritos, la </a:t>
            </a:r>
            <a:r>
              <a:rPr lang="es-MX" sz="2000" b="1" dirty="0">
                <a:solidFill>
                  <a:srgbClr val="4472C4">
                    <a:lumMod val="75000"/>
                  </a:srgbClr>
                </a:solidFill>
              </a:rPr>
              <a:t>organización podrá entregar en comodato las ayudas técnicas a personas con discapacidad de cualquier rango etario</a:t>
            </a:r>
            <a:r>
              <a:rPr lang="es-MX" sz="2000" dirty="0">
                <a:solidFill>
                  <a:srgbClr val="4472C4">
                    <a:lumMod val="75000"/>
                  </a:srgbClr>
                </a:solidFill>
              </a:rPr>
              <a:t>, comprendido entre 0 y 110 años. </a:t>
            </a:r>
          </a:p>
          <a:p>
            <a:pPr algn="just" defTabSz="845374">
              <a:spcBef>
                <a:spcPts val="600"/>
              </a:spcBef>
            </a:pPr>
            <a:r>
              <a:rPr lang="es-MX" sz="2000" dirty="0">
                <a:solidFill>
                  <a:srgbClr val="4472C4">
                    <a:lumMod val="75000"/>
                  </a:srgbClr>
                </a:solidFill>
              </a:rPr>
              <a:t>Se establecen los siguientes rangos de edad:</a:t>
            </a:r>
          </a:p>
          <a:p>
            <a:pPr algn="just" defTabSz="845374">
              <a:spcBef>
                <a:spcPts val="600"/>
              </a:spcBef>
            </a:pPr>
            <a:r>
              <a:rPr lang="es-MX" sz="2000" dirty="0">
                <a:solidFill>
                  <a:srgbClr val="4472C4">
                    <a:lumMod val="75000"/>
                  </a:srgbClr>
                </a:solidFill>
              </a:rPr>
              <a:t>1.	0 años hasta los 17 años, 11 meses y 29 días: Niños, niñas y adolescentes</a:t>
            </a:r>
          </a:p>
          <a:p>
            <a:pPr algn="just" defTabSz="845374">
              <a:spcBef>
                <a:spcPts val="600"/>
              </a:spcBef>
            </a:pPr>
            <a:r>
              <a:rPr lang="es-MX" sz="2000" dirty="0">
                <a:solidFill>
                  <a:srgbClr val="4472C4">
                    <a:lumMod val="75000"/>
                  </a:srgbClr>
                </a:solidFill>
              </a:rPr>
              <a:t>2.	18 a 64 años: Franja de edad laboralmente activa.</a:t>
            </a:r>
          </a:p>
          <a:p>
            <a:pPr algn="just" defTabSz="845374">
              <a:spcBef>
                <a:spcPts val="600"/>
              </a:spcBef>
            </a:pPr>
            <a:r>
              <a:rPr lang="es-MX" sz="2000" dirty="0">
                <a:solidFill>
                  <a:srgbClr val="4472C4">
                    <a:lumMod val="75000"/>
                  </a:srgbClr>
                </a:solidFill>
              </a:rPr>
              <a:t>3.	De 65 años en adelante: Personas mayores.</a:t>
            </a:r>
          </a:p>
        </p:txBody>
      </p:sp>
      <p:sp>
        <p:nvSpPr>
          <p:cNvPr id="3" name="CuadroTexto 2">
            <a:extLst>
              <a:ext uri="{FF2B5EF4-FFF2-40B4-BE49-F238E27FC236}">
                <a16:creationId xmlns:a16="http://schemas.microsoft.com/office/drawing/2014/main" id="{1F854D8F-4E7C-A2D2-FA11-9DF0201FA692}"/>
              </a:ext>
            </a:extLst>
          </p:cNvPr>
          <p:cNvSpPr txBox="1"/>
          <p:nvPr/>
        </p:nvSpPr>
        <p:spPr>
          <a:xfrm>
            <a:off x="1466461" y="4378057"/>
            <a:ext cx="10254484" cy="2285241"/>
          </a:xfrm>
          <a:prstGeom prst="rect">
            <a:avLst/>
          </a:prstGeom>
          <a:solidFill>
            <a:schemeClr val="accent6">
              <a:lumMod val="20000"/>
              <a:lumOff val="80000"/>
            </a:schemeClr>
          </a:solidFill>
        </p:spPr>
        <p:txBody>
          <a:bodyPr wrap="square">
            <a:spAutoFit/>
          </a:bodyPr>
          <a:lstStyle/>
          <a:p>
            <a:pPr algn="just" defTabSz="845374">
              <a:spcBef>
                <a:spcPts val="924"/>
              </a:spcBef>
            </a:pPr>
            <a:r>
              <a:rPr lang="es-MX" sz="2000" b="1" dirty="0">
                <a:solidFill>
                  <a:srgbClr val="4472C4">
                    <a:lumMod val="75000"/>
                  </a:srgbClr>
                </a:solidFill>
              </a:rPr>
              <a:t>EXIGENCIA DE PORCENTAJE DE BENEFICIARIOS POR RANGO ETARIO</a:t>
            </a:r>
            <a:r>
              <a:rPr lang="es-MX" sz="2000" dirty="0">
                <a:solidFill>
                  <a:srgbClr val="4472C4">
                    <a:lumMod val="75000"/>
                  </a:srgbClr>
                </a:solidFill>
              </a:rPr>
              <a:t>:</a:t>
            </a:r>
          </a:p>
          <a:p>
            <a:pPr algn="just" defTabSz="845374">
              <a:spcBef>
                <a:spcPts val="924"/>
              </a:spcBef>
            </a:pPr>
            <a:r>
              <a:rPr lang="es-MX" sz="2000" dirty="0">
                <a:solidFill>
                  <a:srgbClr val="4472C4">
                    <a:lumMod val="75000"/>
                  </a:srgbClr>
                </a:solidFill>
              </a:rPr>
              <a:t>Para garantizar una distribución equitativa y adecuada de las ayudas técnicas, se establecen los siguientes porcentajes de beneficiarios por cada rango etario:</a:t>
            </a:r>
          </a:p>
          <a:p>
            <a:pPr marL="342900" indent="-342900" algn="just" defTabSz="845374">
              <a:spcBef>
                <a:spcPts val="924"/>
              </a:spcBef>
              <a:buFont typeface="Arial" panose="020B0604020202020204" pitchFamily="34" charset="0"/>
              <a:buChar char="•"/>
            </a:pPr>
            <a:r>
              <a:rPr lang="es-MX" sz="2000" dirty="0">
                <a:solidFill>
                  <a:srgbClr val="4472C4">
                    <a:lumMod val="75000"/>
                  </a:srgbClr>
                </a:solidFill>
              </a:rPr>
              <a:t>Rango de 0 años hasta los 17 años, 11 meses, 29 días y Rango de 18 a 64 años: </a:t>
            </a:r>
            <a:r>
              <a:rPr lang="es-MX" sz="2000" b="1" dirty="0">
                <a:solidFill>
                  <a:srgbClr val="4472C4">
                    <a:lumMod val="75000"/>
                  </a:srgbClr>
                </a:solidFill>
              </a:rPr>
              <a:t>60% del total de las personas incluidas</a:t>
            </a:r>
            <a:r>
              <a:rPr lang="es-MX" sz="2000" dirty="0">
                <a:solidFill>
                  <a:srgbClr val="4472C4">
                    <a:lumMod val="75000"/>
                  </a:srgbClr>
                </a:solidFill>
              </a:rPr>
              <a:t>. </a:t>
            </a:r>
          </a:p>
          <a:p>
            <a:pPr marL="342900" indent="-342900" algn="just" defTabSz="845374">
              <a:spcBef>
                <a:spcPts val="924"/>
              </a:spcBef>
              <a:buFont typeface="Arial" panose="020B0604020202020204" pitchFamily="34" charset="0"/>
              <a:buChar char="•"/>
            </a:pPr>
            <a:r>
              <a:rPr lang="es-MX" sz="2000" dirty="0">
                <a:solidFill>
                  <a:srgbClr val="4472C4">
                    <a:lumMod val="75000"/>
                  </a:srgbClr>
                </a:solidFill>
              </a:rPr>
              <a:t>Rango de Personas de 65 años en adelante: </a:t>
            </a:r>
            <a:r>
              <a:rPr lang="es-MX" sz="2000" b="1" dirty="0">
                <a:solidFill>
                  <a:srgbClr val="4472C4">
                    <a:lumMod val="75000"/>
                  </a:srgbClr>
                </a:solidFill>
              </a:rPr>
              <a:t>40% del total de las personas incluidas.</a:t>
            </a:r>
          </a:p>
        </p:txBody>
      </p:sp>
    </p:spTree>
    <p:extLst>
      <p:ext uri="{BB962C8B-B14F-4D97-AF65-F5344CB8AC3E}">
        <p14:creationId xmlns:p14="http://schemas.microsoft.com/office/powerpoint/2010/main" val="2149757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xEl>
                                              <p:pRg st="0" end="0"/>
                                            </p:txEl>
                                          </p:spTgt>
                                        </p:tgtEl>
                                        <p:attrNameLst>
                                          <p:attrName>style.visibility</p:attrName>
                                        </p:attrNameLst>
                                      </p:cBhvr>
                                      <p:to>
                                        <p:strVal val="visible"/>
                                      </p:to>
                                    </p:set>
                                    <p:animEffect transition="in" filter="fade">
                                      <p:cBhvr>
                                        <p:cTn id="14" dur="1000"/>
                                        <p:tgtEl>
                                          <p:spTgt spid="9">
                                            <p:txEl>
                                              <p:pRg st="0" end="0"/>
                                            </p:txEl>
                                          </p:spTgt>
                                        </p:tgtEl>
                                      </p:cBhvr>
                                    </p:animEffect>
                                    <p:anim calcmode="lin" valueType="num">
                                      <p:cBhvr>
                                        <p:cTn id="15"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animEffect transition="in" filter="fade">
                                      <p:cBhvr>
                                        <p:cTn id="21" dur="1000"/>
                                        <p:tgtEl>
                                          <p:spTgt spid="9">
                                            <p:txEl>
                                              <p:pRg st="1" end="1"/>
                                            </p:txEl>
                                          </p:spTgt>
                                        </p:tgtEl>
                                      </p:cBhvr>
                                    </p:animEffect>
                                    <p:anim calcmode="lin" valueType="num">
                                      <p:cBhvr>
                                        <p:cTn id="22"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9">
                                            <p:txEl>
                                              <p:pRg st="2" end="2"/>
                                            </p:txEl>
                                          </p:spTgt>
                                        </p:tgtEl>
                                        <p:attrNameLst>
                                          <p:attrName>style.visibility</p:attrName>
                                        </p:attrNameLst>
                                      </p:cBhvr>
                                      <p:to>
                                        <p:strVal val="visible"/>
                                      </p:to>
                                    </p:set>
                                    <p:animEffect transition="in" filter="fade">
                                      <p:cBhvr>
                                        <p:cTn id="28" dur="1000"/>
                                        <p:tgtEl>
                                          <p:spTgt spid="9">
                                            <p:txEl>
                                              <p:pRg st="2" end="2"/>
                                            </p:txEl>
                                          </p:spTgt>
                                        </p:tgtEl>
                                      </p:cBhvr>
                                    </p:animEffect>
                                    <p:anim calcmode="lin" valueType="num">
                                      <p:cBhvr>
                                        <p:cTn id="29" dur="1000" fill="hold"/>
                                        <p:tgtEl>
                                          <p:spTgt spid="9">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9">
                                            <p:txEl>
                                              <p:pRg st="3" end="3"/>
                                            </p:txEl>
                                          </p:spTgt>
                                        </p:tgtEl>
                                        <p:attrNameLst>
                                          <p:attrName>style.visibility</p:attrName>
                                        </p:attrNameLst>
                                      </p:cBhvr>
                                      <p:to>
                                        <p:strVal val="visible"/>
                                      </p:to>
                                    </p:set>
                                    <p:animEffect transition="in" filter="fade">
                                      <p:cBhvr>
                                        <p:cTn id="35" dur="1000"/>
                                        <p:tgtEl>
                                          <p:spTgt spid="9">
                                            <p:txEl>
                                              <p:pRg st="3" end="3"/>
                                            </p:txEl>
                                          </p:spTgt>
                                        </p:tgtEl>
                                      </p:cBhvr>
                                    </p:animEffect>
                                    <p:anim calcmode="lin" valueType="num">
                                      <p:cBhvr>
                                        <p:cTn id="36" dur="1000" fill="hold"/>
                                        <p:tgtEl>
                                          <p:spTgt spid="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9">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9">
                                            <p:txEl>
                                              <p:pRg st="4" end="4"/>
                                            </p:txEl>
                                          </p:spTgt>
                                        </p:tgtEl>
                                        <p:attrNameLst>
                                          <p:attrName>style.visibility</p:attrName>
                                        </p:attrNameLst>
                                      </p:cBhvr>
                                      <p:to>
                                        <p:strVal val="visible"/>
                                      </p:to>
                                    </p:set>
                                    <p:animEffect transition="in" filter="fade">
                                      <p:cBhvr>
                                        <p:cTn id="42" dur="1000"/>
                                        <p:tgtEl>
                                          <p:spTgt spid="9">
                                            <p:txEl>
                                              <p:pRg st="4" end="4"/>
                                            </p:txEl>
                                          </p:spTgt>
                                        </p:tgtEl>
                                      </p:cBhvr>
                                    </p:animEffect>
                                    <p:anim calcmode="lin" valueType="num">
                                      <p:cBhvr>
                                        <p:cTn id="43" dur="1000" fill="hold"/>
                                        <p:tgtEl>
                                          <p:spTgt spid="9">
                                            <p:txEl>
                                              <p:pRg st="4" end="4"/>
                                            </p:txEl>
                                          </p:spTgt>
                                        </p:tgtEl>
                                        <p:attrNameLst>
                                          <p:attrName>ppt_x</p:attrName>
                                        </p:attrNameLst>
                                      </p:cBhvr>
                                      <p:tavLst>
                                        <p:tav tm="0">
                                          <p:val>
                                            <p:strVal val="#ppt_x"/>
                                          </p:val>
                                        </p:tav>
                                        <p:tav tm="100000">
                                          <p:val>
                                            <p:strVal val="#ppt_x"/>
                                          </p:val>
                                        </p:tav>
                                      </p:tavLst>
                                    </p:anim>
                                    <p:anim calcmode="lin" valueType="num">
                                      <p:cBhvr>
                                        <p:cTn id="44" dur="1000" fill="hold"/>
                                        <p:tgtEl>
                                          <p:spTgt spid="9">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20521</TotalTime>
  <Words>2241</Words>
  <Application>Microsoft Office PowerPoint</Application>
  <PresentationFormat>Panorámica</PresentationFormat>
  <Paragraphs>128</Paragraphs>
  <Slides>18</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18</vt:i4>
      </vt:variant>
    </vt:vector>
  </HeadingPairs>
  <TitlesOfParts>
    <vt:vector size="26" baseType="lpstr">
      <vt:lpstr>Arial</vt:lpstr>
      <vt:lpstr>Calibri</vt:lpstr>
      <vt:lpstr>Calibri Light</vt:lpstr>
      <vt:lpstr>Helvetica</vt:lpstr>
      <vt:lpstr>Symbol</vt:lpstr>
      <vt:lpstr>Wingdings</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Jose Silva</dc:creator>
  <cp:lastModifiedBy>Fabiola Alejandra Marambio Muñoz</cp:lastModifiedBy>
  <cp:revision>44</cp:revision>
  <dcterms:created xsi:type="dcterms:W3CDTF">2023-03-09T17:53:52Z</dcterms:created>
  <dcterms:modified xsi:type="dcterms:W3CDTF">2025-10-27T18:24:29Z</dcterms:modified>
</cp:coreProperties>
</file>